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Medium"/>
      <p:regular r:id="rId46"/>
      <p:bold r:id="rId47"/>
      <p:italic r:id="rId48"/>
      <p:boldItalic r:id="rId49"/>
    </p:embeddedFont>
    <p:embeddedFont>
      <p:font typeface="Roboto"/>
      <p:regular r:id="rId50"/>
      <p:bold r:id="rId51"/>
      <p:italic r:id="rId52"/>
      <p:boldItalic r:id="rId53"/>
    </p:embeddedFont>
    <p:embeddedFont>
      <p:font typeface="Proxima Nova"/>
      <p:regular r:id="rId54"/>
      <p:bold r:id="rId55"/>
      <p:italic r:id="rId56"/>
      <p:boldItalic r:id="rId57"/>
    </p:embeddedFont>
    <p:embeddedFont>
      <p:font typeface="Roboto Light"/>
      <p:regular r:id="rId58"/>
      <p:bold r:id="rId59"/>
      <p:italic r:id="rId60"/>
      <p:boldItalic r:id="rId61"/>
    </p:embeddedFont>
    <p:embeddedFont>
      <p:font typeface="Roboto Mon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Medium-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regular.fntdata"/><Relationship Id="rId61" Type="http://schemas.openxmlformats.org/officeDocument/2006/relationships/font" Target="fonts/RobotoLight-boldItalic.fntdata"/><Relationship Id="rId20" Type="http://schemas.openxmlformats.org/officeDocument/2006/relationships/slide" Target="slides/slide14.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RobotoMon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ProximaNova-bold.fntdata"/><Relationship Id="rId10" Type="http://schemas.openxmlformats.org/officeDocument/2006/relationships/slide" Target="slides/slide4.xml"/><Relationship Id="rId54" Type="http://schemas.openxmlformats.org/officeDocument/2006/relationships/font" Target="fonts/ProximaNova-regular.fntdata"/><Relationship Id="rId13" Type="http://schemas.openxmlformats.org/officeDocument/2006/relationships/slide" Target="slides/slide7.xml"/><Relationship Id="rId57" Type="http://schemas.openxmlformats.org/officeDocument/2006/relationships/font" Target="fonts/ProximaNova-boldItalic.fntdata"/><Relationship Id="rId12" Type="http://schemas.openxmlformats.org/officeDocument/2006/relationships/slide" Target="slides/slide6.xml"/><Relationship Id="rId56" Type="http://schemas.openxmlformats.org/officeDocument/2006/relationships/font" Target="fonts/ProximaNova-italic.fntdata"/><Relationship Id="rId15" Type="http://schemas.openxmlformats.org/officeDocument/2006/relationships/slide" Target="slides/slide9.xml"/><Relationship Id="rId59" Type="http://schemas.openxmlformats.org/officeDocument/2006/relationships/font" Target="fonts/RobotoLight-bold.fntdata"/><Relationship Id="rId14" Type="http://schemas.openxmlformats.org/officeDocument/2006/relationships/slide" Target="slides/slide8.xml"/><Relationship Id="rId58" Type="http://schemas.openxmlformats.org/officeDocument/2006/relationships/font" Target="fonts/Roboto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4f1efc62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4f1efc62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4f1efc62d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4f1efc62d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Distribution systems such as the printing press extend the usefulness of writing systems by making written content widely available.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an example, I’ll share a story about Martin Luther, the famous founder of the Protestant Revolution. In 1517, he wrote his famous 95 theses stating some concerns about the Catholic Church’s practices. Among his complaints were selling indulgences, and the disproportionate wealth of the Church and the Pope. He later complained about the Church’s intellectual gatekeeping by insisting the Bible only be published in Latin. You may recall the famous </a:t>
            </a:r>
            <a:r>
              <a:rPr lang="en"/>
              <a:t>apocryphal</a:t>
            </a:r>
            <a:r>
              <a:rPr lang="en"/>
              <a:t> story of Luther Dramatically nailing these theses to the door of the All Saints Church.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address this gatekeeping, Luther translated the Bible to German and encouraged everyone to read it and interpret it for themselves, freeing them from the reigns of the Church’s interpretations. Luther’s translation is not the first German translation of the Bible, but it is by far the most successful, due largely to the fact that he was able to widely distribute it thanks to the printing press. By challenging the central authority of the Pope, and distributing the power to read the scriptures to the masses, Luther successfully hard forked the church.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web is what allowed me to find the exact quotes from the declaration of independence. And really do nearly all of my research for part one of this presentation.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3f9e5cc0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3f9e5cc0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Written history allowed humankind to make a ton of progress. But it still has weakness. Specifically, it is malleable, or subject to mutation. Let’s look at an example from Fiction.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believe one of these stories, you will struggle to coordinate with people who don’t share your 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this in real life. People who are primarily concerned about the climate and people who are primarily concerned about employment and economic productivity, sometimes fail to coordinate on environmental policies.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4297411d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4297411d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4f1efc6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4f1efc6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4f1efc62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4f1efc62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not just talking about hashing because I love potatoes, although I do love potatoes. Hash functions can solve the problem of malleable history. This technique was first applied in version control systems like git and monotone.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start telling a new story, you write down the first part, and this 0-filled hash-looking thing. You’ll see why that’s important shortly.</a:t>
            </a:r>
            <a:endParaRPr/>
          </a:p>
          <a:p>
            <a:pPr indent="0" lvl="0" marL="0" rtl="0" algn="l">
              <a:spcBef>
                <a:spcPts val="0"/>
              </a:spcBef>
              <a:spcAft>
                <a:spcPts val="0"/>
              </a:spcAft>
              <a:buNone/>
            </a:pPr>
            <a:r>
              <a:rPr lang="en"/>
              <a:t>And just for heck of it, let’s hash that.</a:t>
            </a:r>
            <a:endParaRPr/>
          </a:p>
          <a:p>
            <a:pPr indent="0" lvl="0" marL="0" rtl="0" algn="l">
              <a:spcBef>
                <a:spcPts val="0"/>
              </a:spcBef>
              <a:spcAft>
                <a:spcPts val="0"/>
              </a:spcAft>
              <a:buNone/>
            </a:pPr>
            <a:r>
              <a:rPr lang="en"/>
              <a:t>Now to add the next part...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4f1efc62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4f1efc62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Simply linking the story by hash doesn’t mean there will only be one story. Disagreements, known as forks in blockchain, and branches in git, can and do still happen.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two things are gained.</a:t>
            </a:r>
            <a:endParaRPr/>
          </a:p>
          <a:p>
            <a:pPr indent="-298450" lvl="0" marL="457200" rtl="0" algn="l">
              <a:spcBef>
                <a:spcPts val="0"/>
              </a:spcBef>
              <a:spcAft>
                <a:spcPts val="0"/>
              </a:spcAft>
              <a:buSzPts val="1100"/>
              <a:buAutoNum type="arabicPeriod"/>
            </a:pPr>
            <a:r>
              <a:rPr lang="en"/>
              <a:t>Your story cannot change without you realizing it.</a:t>
            </a:r>
            <a:endParaRPr/>
          </a:p>
          <a:p>
            <a:pPr indent="-298450" lvl="0" marL="457200" rtl="0" algn="l">
              <a:spcBef>
                <a:spcPts val="0"/>
              </a:spcBef>
              <a:spcAft>
                <a:spcPts val="0"/>
              </a:spcAft>
              <a:buSzPts val="1100"/>
              <a:buAutoNum type="arabicPeriod"/>
            </a:pPr>
            <a:r>
              <a:rPr lang="en"/>
              <a:t>And you _know_ when you have a different story than your peer.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84297411d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84297411d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2009 the bitcoin network went live. It built on top of the tools we’ve just discussed, and added a consensus layer to resolve forks.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making it difficult to create new blocks and dictating that the longest known chain is considered the real one, bitcoin introduced to the world the very first shared story with global consensus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83f9e5cc0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3f9e5cc0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historical inventions we discussed in part one have gotten us _very_ far, and the contributions of Bitcoin seem quite promising. But Bitcoin tells a very specific story about money enforcing very specific rules about who can author and how to decide which chain is real.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general tool for shared storytelling, blockchain can be used to tell a rich variety of stories about different topics with different rules about who can author and how you know which story is real. Substrate provides meaningful abstractions for each of these pluggable components and allows blockchain to be easily applied to many different stories. In part II we’ll explore these abstractions.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diagram is taken directly from a technical talk about building blockchains with Substrate. It shows the various parts of the node. Today we’ll explore three particular parts, and how they are related to shared storytelling. We’ll look at the runtime, the authoring , and the consensus.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83f9e5cc0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83f9e5cc0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83f9e5cc0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3f9e5cc0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draw example chains for each 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e96fef1a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e96fef1a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752a2ff37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752a2ff37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Reputation systems are critically valuable for trust hueristics. You encounter them everywhere from seller ratings on ebay or etsy, to Stack Overflow reputation, to your plain old credit score.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52a2ff37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52a2ff37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of course, bitcoin’s own runtime is all about money. Money is a hugely useful coordination mechanism. It’s what allows me to contribute to society by writing software for Parity, and use the redeem the fruit of my labor for groceries at a local food mart who may have never heard of Parity.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lots and lots of other useful runtimes. Perhaps even the state of an entire virtual computer like in ethereum and other smart contract platforms.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83f9e5cc0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3f9e5cc0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abstraction we’ll look at is authorship. It allows us to specify who gets to author the next block, or part of the story, and when. As we see in the cartoon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4f1efc62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4f1efc62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scheme that comes to mind, especially when thinking of permissionless networks is to allow anyone to author at any time. While this may work in some small and mutually trusting groups, it is not practical in most settings. Too many authors will be authoring at once, and no one will be able to keep track of all the stories going on. The story will fork endlessly.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practice we have to throttle the authoring somehow.</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752a2ff37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52a2ff37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of authority is a class of authoring schemes where there is a pre-agreed set of authorities who are allowed to author. No others are allowed to author ever (they may still participate by sharing their contributions with authorities who author on their behalf). Selecting which exact author goes next may be accomplished by simply taking turns in order (Substrate calls this Aura) or by a random or pseudo random technique analogous to throwing dice (Substrate calls this Babe, and is working on a second similar scheme called Sassafrass).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Proof of Authority mechanism may be converted to a Proof of Stake mechanism by coordination with the runtime.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752a2ff37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752a2ff37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option is Bitcoin’s own proof of work. In this scheme anyone may participate eliminating the need for a set of authorities. The throttling is accomplished by insisting that one must consume some energy solving a mathematically difficult problem.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83f9e5cc0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3f9e5cc0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84297411d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84297411d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authorship schemes will eventually lead to forks. There is nothing about fundamentally wrong with forks. But, as we saw with the Harry Potter example, when they aren’t resolved we can no longer coordinate.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Is that vehicle legally registered? Do I feel safe with it on the roads?</a:t>
            </a:r>
            <a:endParaRPr/>
          </a:p>
          <a:p>
            <a:pPr indent="-298450" lvl="0" marL="457200" rtl="0" algn="l">
              <a:spcBef>
                <a:spcPts val="0"/>
              </a:spcBef>
              <a:spcAft>
                <a:spcPts val="0"/>
              </a:spcAft>
              <a:buSzPts val="1100"/>
              <a:buChar char="●"/>
            </a:pPr>
            <a:r>
              <a:rPr lang="en"/>
              <a:t>Should I buy from this seller? Will they rip me off?</a:t>
            </a:r>
            <a:endParaRPr/>
          </a:p>
          <a:p>
            <a:pPr indent="-298450" lvl="0" marL="457200" rtl="0" algn="l">
              <a:spcBef>
                <a:spcPts val="0"/>
              </a:spcBef>
              <a:spcAft>
                <a:spcPts val="0"/>
              </a:spcAft>
              <a:buSzPts val="1100"/>
              <a:buChar char="●"/>
            </a:pPr>
            <a:r>
              <a:rPr lang="en"/>
              <a:t>Does Eve really have the money she is trying to pay me with?</a:t>
            </a:r>
            <a:endParaRPr/>
          </a:p>
          <a:p>
            <a:pPr indent="-298450" lvl="0" marL="457200" rtl="0" algn="l">
              <a:spcBef>
                <a:spcPts val="0"/>
              </a:spcBef>
              <a:spcAft>
                <a:spcPts val="0"/>
              </a:spcAft>
              <a:buSzPts val="1100"/>
              <a:buChar char="●"/>
            </a:pPr>
            <a:r>
              <a:rPr lang="en"/>
              <a:t>Should I gear up to fight the Dark Lord? Or just keep my distance from Harry?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need some way of choosing which chain is the “real” one. Bitcoin introduced a common fork choice rule known as the longest chain rule. If all authors use the longest chain rule toselect where to author their blocks, then that chain continues growing longer and we have agreement on the story.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84297411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84297411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with relying solely on a fork-choice rule like the longest chain rule is that you get reorganizations. In the case of the longest chain rule, when another chain becomes longer, your story and thus your understanding of the world changes.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example that I experience pretty often is being unable to find a key. I check all the common places and the key is not there. Later my wife finds the key in one of the places I already checked. I’m forced to reorganize from a story where I checked for the key and it wasn’t there, to a story where I checked poorly, failed to find it, and later realized it had been there all along. </a:t>
            </a:r>
            <a:r>
              <a:rPr lang="en"/>
              <a:t>Embarrassing</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Reorganizations can be more than embarrassing though, they can alter one’s worldview. ----show santa---- Remember when you realized that Santa isn’t real? When a child finds out that Santa is not real she has typically believed in Santa her entire life, been told by her friends and loved ones that Santa is real, and personally witnessed the presents showing up on Christmas morning. Accepting the deception can be challenging and enlightening.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84297411d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84297411d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discussed fork selection. We’ve seen that reorgs are hard. There is a natural desire to say that something is “final” and will never be reorged away. For this we use a finality gadget. Finality is a way to decide, typically by casting votes, that we will never reorganize away from a particular block. It is a ratcheting mechanism in that it moves forward but never backward.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with runtime and authorship, there are multiple real-world finality gadgets including “GRANDPA”, “Casper”, and others. The details of how they work is out of scope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3f9e5cc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3f9e5cc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talk, I want to zoom out from the details of rust crates, frame pallets, finality proofs and import queues, and instead think about blockchain’s role in Society and its place in history. I’m going to do it by making analogies to a game I used to play as a kid, so I’ll start by explaining the game.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83f9e5cc0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83f9e5cc0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 Campbell describes the monomyth as …. We all tell and live the same stories over and 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drive home some of the points we’ve presented in this talk, let’s re-tell some familiar monomyth-style stories in blockchain terms.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84297411d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84297411d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Nearly every culture has a creation story. You’re likely familiar with one or two. The creation story is sometimes understood literally, and sometimes not. Traditional creation stories typically provide humanity not only with a physical world to explore, but with an orientation and worldview. The beginning of a shared story and a common understanding.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Blockchain-based stories also begin in this way. In fact the first block in a chain is called the “Genesis block” after the Judeao Christian creation story. Bitcoin’s genesis block not only explicates the initial state of the world, a single bitcoin transaction rewarded to the block’s miner. It also instills such a worldview. Can you see the worldview in the genesis block?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Substrate offers a reusable GenesisConfig struct that facilitates starting stories wherever necessary.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84297411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84297411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Stories of deception and subsequent realization that the real world is not as one had thought are common. You can likely think of your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stories can be interpreted as reorganizations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Great_Rose_Bowl_Hoax of 1961</a:t>
            </a:r>
            <a:endParaRPr/>
          </a:p>
          <a:p>
            <a:pPr indent="-298450" lvl="0" marL="457200" rtl="0" algn="l">
              <a:spcBef>
                <a:spcPts val="0"/>
              </a:spcBef>
              <a:spcAft>
                <a:spcPts val="0"/>
              </a:spcAft>
              <a:buSzPts val="1100"/>
              <a:buAutoNum type="arabicPeriod"/>
            </a:pPr>
            <a:r>
              <a:rPr lang="en"/>
              <a:t>Jacob tricked into marrying Leah instead of Rachel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752a2ff37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752a2ff37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cultures have a flood narrative as well. One popular version from the Epic of Gilgamesh goes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"great gods" Anu, Enlil, Ninurta, Ennugi, and Ea were sworn to secrecy about their plan to cause the flood.</a:t>
            </a:r>
            <a:endParaRPr/>
          </a:p>
          <a:p>
            <a:pPr indent="0" lvl="0" marL="0" rtl="0" algn="l">
              <a:spcBef>
                <a:spcPts val="0"/>
              </a:spcBef>
              <a:spcAft>
                <a:spcPts val="0"/>
              </a:spcAft>
              <a:buNone/>
            </a:pPr>
            <a:r>
              <a:rPr lang="en"/>
              <a:t>But the god Ea (Sumerian god Enki) repeated the plan to Utnapishtim through a reed wall in a reed house.</a:t>
            </a:r>
            <a:endParaRPr/>
          </a:p>
          <a:p>
            <a:pPr indent="0" lvl="0" marL="0" rtl="0" algn="l">
              <a:spcBef>
                <a:spcPts val="0"/>
              </a:spcBef>
              <a:spcAft>
                <a:spcPts val="0"/>
              </a:spcAft>
              <a:buNone/>
            </a:pPr>
            <a:r>
              <a:rPr lang="en"/>
              <a:t>Ea commanded Utnapishtim to demolish his house and build a boat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portion of the bitcoin community lived this narrative in the summer of 2017 ----------------------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some of the community wanted to “destroy” the bitcoin network by including a feature called “segregated witness”, a minority of developers and community members, quit working on bitcon and build a boat called bitcoin cash. On august first the boat took to the sea to whether the storm, and forty metaphorical days later landed safely with all aboard.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Unlike the gilgamesh flood, but like the Noah flood, the bitcoin cash community brought all of the token balances aboard to boat so that they would also survive the flood.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752a2ff3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752a2ff3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story can be interpreted in either of two ways depending on which side of the fork you think is real. On the side with the overflow transaction, it fis the miracle narrative. Like Jesus feeding the 5000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non-overflow side, it fits the flood narrative.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84297411d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84297411d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seen that blockchain has proved an excellent tool for telling many of humanity’s favorite stories</a:t>
            </a:r>
            <a:r>
              <a:rPr lang="en"/>
              <a:t>. We’re telling the same story that Luther did in liberating the scriptures, the colonists did in declaring their independence, and Satoshi did in decentralizing money. Here we explore some stories that blockchain hasn’t fully told yet.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83f9e5cc0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83f9e5cc0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stories start out with individual characters living their individual lives. Later they come to meet and develop a common story together. A classic example is a marriage.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Hash-linked history supports this, and git calls it “merging”. It is challenging in Blockchains, because it requires synchronizing the individual stories which may be quite long and checking them for any incompatabilities. This process in computationally expensive especially as more and longer chains attempt to merge.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752a2ff37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752a2ff37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chains are able to merge, there is no reason they can’t fork apart and then merge back together later. The mathematical term for blockchains that fork and merge like this is a “Directed Acyclic Graph” or a “DAG”. Forking and merging like this allows different parts of the story to evolve concurrently. This is my highest hope in shared storytelling. Telling our story over a DAG like this still has several practical technical problems to be overcome.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752a2ff37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752a2ff37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design that works today. It is even built on Substrate. Here the pink circle is a blockchain that tells stories about other blockchains represented as pink squares. When one of the square blockchains adds a block to its story, the circle blockchain adds a block to its own story indicating that it has heard the square chain’s story. Does anyone recognize this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--------reveal Polkadot 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architecture of the Polkadot network. In this design, independant blockchains, known as parachains, tell their own stories. The parachains draw their finality from the relay chain in the center. Because they all share the same view of what is final, they can draw upon each others stories. This allows telling overarching stories that compose elements from individual parachain stories.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a:t>
            </a:r>
            <a:endParaRPr/>
          </a:p>
          <a:p>
            <a:pPr indent="0" lvl="0" marL="0" rtl="0" algn="l">
              <a:spcBef>
                <a:spcPts val="0"/>
              </a:spcBef>
              <a:spcAft>
                <a:spcPts val="0"/>
              </a:spcAft>
              <a:buNone/>
            </a:pPr>
            <a:r>
              <a:rPr lang="en"/>
              <a:t>One parachain is a vehicle registry, and one is a currency. Now we can tell stories about charging fees for registering a vehicle.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752a2ff3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752a2ff3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3f9e5cc0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3f9e5cc0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talk I’ll advocate that blockchain is nothing more, and nothing less, than a tool to formalize this storytelling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it’s explained this idea is quite simple. But it is also profound.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3f9e5cc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3f9e5cc0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overview of what we’ll talk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I’ll explain what storytell is, and why shared storytelling is important. I’ll try to convince you that developing better tools and techniques for shared storytelling is what humanity has been up to for hundreds of thousands of years, and that blockchain is a notable step in that direction.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we’ll look at three important aspects of shared storytelling, how they are manifest in Blockchain, and how they are modularized and abstracted in Substrate in particular.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a:t>
            </a:r>
            <a:r>
              <a:rPr lang="en"/>
              <a:t>’ll retell some well-known stories through the lens we’ve just polished, and suggest some directions that storytelling research may head in the future.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3f9e5cc0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3f9e5cc0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Joke about before 2009. But in this case we’re actually going back to real pre-history. Let’s start with the advent of Language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83f9e5cc0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3f9e5cc0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Joke about before 2009. But in this case we’re actually going back to real pre-history. Let’s start with the advent of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30,000BC? Oral Tradition</a:t>
            </a:r>
            <a:endParaRPr/>
          </a:p>
          <a:p>
            <a:pPr indent="0" lvl="0" marL="0" rtl="0" algn="l">
              <a:spcBef>
                <a:spcPts val="0"/>
              </a:spcBef>
              <a:spcAft>
                <a:spcPts val="0"/>
              </a:spcAft>
              <a:buNone/>
            </a:pPr>
            <a:r>
              <a:rPr lang="en"/>
              <a:t>7000 BC Pictograms</a:t>
            </a:r>
            <a:endParaRPr/>
          </a:p>
          <a:p>
            <a:pPr indent="0" lvl="0" marL="0" rtl="0" algn="l">
              <a:spcBef>
                <a:spcPts val="0"/>
              </a:spcBef>
              <a:spcAft>
                <a:spcPts val="0"/>
              </a:spcAft>
              <a:buNone/>
            </a:pPr>
            <a:r>
              <a:rPr lang="en"/>
              <a:t>2000 BC Writing</a:t>
            </a:r>
            <a:endParaRPr/>
          </a:p>
          <a:p>
            <a:pPr indent="0" lvl="0" marL="0" rtl="0" algn="l">
              <a:spcBef>
                <a:spcPts val="0"/>
              </a:spcBef>
              <a:spcAft>
                <a:spcPts val="0"/>
              </a:spcAft>
              <a:buNone/>
            </a:pPr>
            <a:r>
              <a:rPr lang="en"/>
              <a:t>1400 AD Printing Press</a:t>
            </a:r>
            <a:endParaRPr/>
          </a:p>
          <a:p>
            <a:pPr indent="0" lvl="0" marL="0" rtl="0" algn="l">
              <a:spcBef>
                <a:spcPts val="0"/>
              </a:spcBef>
              <a:spcAft>
                <a:spcPts val="0"/>
              </a:spcAft>
              <a:buNone/>
            </a:pPr>
            <a:r>
              <a:rPr lang="en"/>
              <a:t>1960 AD Hash Functions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3f9e5cc0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3f9e5cc0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itself gives us the ability to communicate and coordinate with people in the spaces immediately around us. A single caveman can only build a house with stones so big. But with language that caveman can say, “Hey, you lift that end and I’ll lift this end.” Now they can build with bigger bricks.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we build my house, we’ll build yours” probably came much later. I can imagine two former-cavemen sharing a primitive version of the story. First we had no houses. Then we built a house. Then we built a second house. Now we’re not cavemen.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Oral Tradition, extends the ability of language to communicate across time, even periods of time spanning multiple generations. By repeating culturally relevant stories wisdom can flow on to future generations. Of course telling stories in this way does have some disadvantages.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4297411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4297411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Allows people to communicate over much longer periods of time. And much more reliably. It’s no longer a telephone game with accidental or intentional mutation at each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of writing, (and the internet) I know that the american colonies declared independence for exactly these reasons (and others). I have a clearer understanding of where I, myself, came from. And a greater ability 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https://en.wikipedia.org/wiki/Grievances_of_the_United_States_Declaration_of_Independence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7.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type="title">
  <p:cSld name="TITLE">
    <p:bg>
      <p:bgPr>
        <a:solidFill>
          <a:srgbClr val="282828"/>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586100" y="769000"/>
            <a:ext cx="5169900" cy="1545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F1F3F2"/>
              </a:buClr>
              <a:buSzPts val="3000"/>
              <a:buNone/>
              <a:defRPr sz="3000">
                <a:solidFill>
                  <a:srgbClr val="F1F3F2"/>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cxnSp>
        <p:nvCxnSpPr>
          <p:cNvPr id="11" name="Google Shape;11;p2"/>
          <p:cNvCxnSpPr/>
          <p:nvPr/>
        </p:nvCxnSpPr>
        <p:spPr>
          <a:xfrm>
            <a:off x="3662290" y="3260859"/>
            <a:ext cx="1233900" cy="0"/>
          </a:xfrm>
          <a:prstGeom prst="straightConnector1">
            <a:avLst/>
          </a:prstGeom>
          <a:noFill/>
          <a:ln cap="flat" cmpd="sng" w="9525">
            <a:solidFill>
              <a:srgbClr val="FF1864"/>
            </a:solidFill>
            <a:prstDash val="solid"/>
            <a:round/>
            <a:headEnd len="med" w="med" type="none"/>
            <a:tailEnd len="med" w="med" type="none"/>
          </a:ln>
        </p:spPr>
      </p:cxnSp>
      <p:pic>
        <p:nvPicPr>
          <p:cNvPr id="12" name="Google Shape;12;p2"/>
          <p:cNvPicPr preferRelativeResize="0"/>
          <p:nvPr/>
        </p:nvPicPr>
        <p:blipFill rotWithShape="1">
          <a:blip r:embed="rId2">
            <a:alphaModFix/>
          </a:blip>
          <a:srcRect b="0" l="17129" r="0" t="0"/>
          <a:stretch/>
        </p:blipFill>
        <p:spPr>
          <a:xfrm>
            <a:off x="0" y="861825"/>
            <a:ext cx="2767149" cy="3419849"/>
          </a:xfrm>
          <a:prstGeom prst="rect">
            <a:avLst/>
          </a:prstGeom>
          <a:noFill/>
          <a:ln>
            <a:noFill/>
          </a:ln>
        </p:spPr>
      </p:pic>
      <p:sp>
        <p:nvSpPr>
          <p:cNvPr id="13" name="Google Shape;13;p2"/>
          <p:cNvSpPr txBox="1"/>
          <p:nvPr>
            <p:ph idx="2" type="ctrTitle"/>
          </p:nvPr>
        </p:nvSpPr>
        <p:spPr>
          <a:xfrm>
            <a:off x="3586100" y="2313993"/>
            <a:ext cx="5169900" cy="692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4" name="Google Shape;14;p2"/>
          <p:cNvSpPr txBox="1"/>
          <p:nvPr>
            <p:ph idx="3" type="ctrTitle"/>
          </p:nvPr>
        </p:nvSpPr>
        <p:spPr>
          <a:xfrm>
            <a:off x="3586100" y="3512781"/>
            <a:ext cx="5169900" cy="1253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1F3F2"/>
              </a:buClr>
              <a:buSzPts val="1200"/>
              <a:buFont typeface="Roboto Light"/>
              <a:buNone/>
              <a:defRPr sz="1200">
                <a:solidFill>
                  <a:srgbClr val="F1F3F2"/>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rgbClr val="282828"/>
        </a:solidFill>
      </p:bgPr>
    </p:bg>
    <p:spTree>
      <p:nvGrpSpPr>
        <p:cNvPr id="55" name="Shape 55"/>
        <p:cNvGrpSpPr/>
        <p:nvPr/>
      </p:nvGrpSpPr>
      <p:grpSpPr>
        <a:xfrm>
          <a:off x="0" y="0"/>
          <a:ext cx="0" cy="0"/>
          <a:chOff x="0" y="0"/>
          <a:chExt cx="0" cy="0"/>
        </a:xfrm>
      </p:grpSpPr>
      <p:sp>
        <p:nvSpPr>
          <p:cNvPr id="56" name="Google Shape;56;p11"/>
          <p:cNvSpPr txBox="1"/>
          <p:nvPr>
            <p:ph type="title"/>
          </p:nvPr>
        </p:nvSpPr>
        <p:spPr>
          <a:xfrm>
            <a:off x="311700" y="265675"/>
            <a:ext cx="405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1"/>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58" name="Google Shape;58;p11"/>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pic>
        <p:nvPicPr>
          <p:cNvPr id="59" name="Google Shape;59;p11"/>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282828"/>
        </a:solidFill>
      </p:bgPr>
    </p:bg>
    <p:spTree>
      <p:nvGrpSpPr>
        <p:cNvPr id="60" name="Shape 60"/>
        <p:cNvGrpSpPr/>
        <p:nvPr/>
      </p:nvGrpSpPr>
      <p:grpSpPr>
        <a:xfrm>
          <a:off x="0" y="0"/>
          <a:ext cx="0" cy="0"/>
          <a:chOff x="0" y="0"/>
          <a:chExt cx="0" cy="0"/>
        </a:xfrm>
      </p:grpSpPr>
      <p:sp>
        <p:nvSpPr>
          <p:cNvPr id="61" name="Google Shape;61;p12"/>
          <p:cNvSpPr txBox="1"/>
          <p:nvPr>
            <p:ph type="title"/>
          </p:nvPr>
        </p:nvSpPr>
        <p:spPr>
          <a:xfrm>
            <a:off x="311700" y="808225"/>
            <a:ext cx="6270300" cy="1895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62" name="Google Shape;62;p12"/>
          <p:cNvCxnSpPr/>
          <p:nvPr/>
        </p:nvCxnSpPr>
        <p:spPr>
          <a:xfrm>
            <a:off x="454900" y="2862725"/>
            <a:ext cx="788400" cy="0"/>
          </a:xfrm>
          <a:prstGeom prst="straightConnector1">
            <a:avLst/>
          </a:prstGeom>
          <a:noFill/>
          <a:ln cap="flat" cmpd="sng" w="9525">
            <a:solidFill>
              <a:srgbClr val="FF1864"/>
            </a:solidFill>
            <a:prstDash val="solid"/>
            <a:round/>
            <a:headEnd len="med" w="med" type="none"/>
            <a:tailEnd len="med" w="med" type="none"/>
          </a:ln>
        </p:spPr>
      </p:cxnSp>
      <p:pic>
        <p:nvPicPr>
          <p:cNvPr id="63" name="Google Shape;63;p12"/>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rgbClr val="282828"/>
        </a:solidFill>
      </p:bgPr>
    </p:bg>
    <p:spTree>
      <p:nvGrpSpPr>
        <p:cNvPr id="64" name="Shape 64"/>
        <p:cNvGrpSpPr/>
        <p:nvPr/>
      </p:nvGrpSpPr>
      <p:grpSpPr>
        <a:xfrm>
          <a:off x="0" y="0"/>
          <a:ext cx="0" cy="0"/>
          <a:chOff x="0" y="0"/>
          <a:chExt cx="0" cy="0"/>
        </a:xfrm>
      </p:grpSpPr>
      <p:sp>
        <p:nvSpPr>
          <p:cNvPr id="65" name="Google Shape;65;p13"/>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1pPr>
            <a:lvl2pPr lvl="1"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2pPr>
            <a:lvl3pPr lvl="2"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3pPr>
            <a:lvl4pPr lvl="3"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4pPr>
            <a:lvl5pPr lvl="4"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5pPr>
            <a:lvl6pPr lvl="5"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6pPr>
            <a:lvl7pPr lvl="6"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7pPr>
            <a:lvl8pPr lvl="7"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8pPr>
            <a:lvl9pPr lvl="8"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9pPr>
          </a:lstStyle>
          <a:p/>
        </p:txBody>
      </p:sp>
      <p:sp>
        <p:nvSpPr>
          <p:cNvPr id="67" name="Google Shape;67;p1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8" name="Google Shape;68;p13"/>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lvl1pPr indent="-381000" lvl="0" marL="457200">
              <a:lnSpc>
                <a:spcPct val="150000"/>
              </a:lnSpc>
              <a:spcBef>
                <a:spcPts val="0"/>
              </a:spcBef>
              <a:spcAft>
                <a:spcPts val="0"/>
              </a:spcAft>
              <a:buClr>
                <a:srgbClr val="B4B5B1"/>
              </a:buClr>
              <a:buSzPts val="2400"/>
              <a:buFont typeface="Roboto"/>
              <a:buChar char="●"/>
              <a:defRPr>
                <a:solidFill>
                  <a:srgbClr val="B4B5B1"/>
                </a:solidFill>
                <a:latin typeface="Roboto"/>
                <a:ea typeface="Roboto"/>
                <a:cs typeface="Roboto"/>
                <a:sym typeface="Roboto"/>
              </a:defRPr>
            </a:lvl1pPr>
            <a:lvl2pPr indent="-317500" lvl="1" marL="914400">
              <a:lnSpc>
                <a:spcPct val="150000"/>
              </a:lnSpc>
              <a:spcBef>
                <a:spcPts val="1600"/>
              </a:spcBef>
              <a:spcAft>
                <a:spcPts val="0"/>
              </a:spcAft>
              <a:buClr>
                <a:srgbClr val="B4B5B1"/>
              </a:buClr>
              <a:buSzPts val="1400"/>
              <a:buChar char="○"/>
              <a:defRPr>
                <a:solidFill>
                  <a:srgbClr val="B4B5B1"/>
                </a:solidFill>
              </a:defRPr>
            </a:lvl2pPr>
            <a:lvl3pPr indent="-317500" lvl="2" marL="1371600">
              <a:lnSpc>
                <a:spcPct val="150000"/>
              </a:lnSpc>
              <a:spcBef>
                <a:spcPts val="1600"/>
              </a:spcBef>
              <a:spcAft>
                <a:spcPts val="0"/>
              </a:spcAft>
              <a:buClr>
                <a:srgbClr val="B4B5B1"/>
              </a:buClr>
              <a:buSzPts val="1400"/>
              <a:buChar char="■"/>
              <a:defRPr>
                <a:solidFill>
                  <a:srgbClr val="B4B5B1"/>
                </a:solidFill>
              </a:defRPr>
            </a:lvl3pPr>
            <a:lvl4pPr indent="-317500" lvl="3" marL="1828800">
              <a:lnSpc>
                <a:spcPct val="150000"/>
              </a:lnSpc>
              <a:spcBef>
                <a:spcPts val="1600"/>
              </a:spcBef>
              <a:spcAft>
                <a:spcPts val="0"/>
              </a:spcAft>
              <a:buClr>
                <a:srgbClr val="B4B5B1"/>
              </a:buClr>
              <a:buSzPts val="1400"/>
              <a:buChar char="●"/>
              <a:defRPr>
                <a:solidFill>
                  <a:srgbClr val="B4B5B1"/>
                </a:solidFill>
              </a:defRPr>
            </a:lvl4pPr>
            <a:lvl5pPr indent="-317500" lvl="4" marL="2286000">
              <a:lnSpc>
                <a:spcPct val="150000"/>
              </a:lnSpc>
              <a:spcBef>
                <a:spcPts val="1600"/>
              </a:spcBef>
              <a:spcAft>
                <a:spcPts val="0"/>
              </a:spcAft>
              <a:buClr>
                <a:srgbClr val="B4B5B1"/>
              </a:buClr>
              <a:buSzPts val="1400"/>
              <a:buChar char="○"/>
              <a:defRPr>
                <a:solidFill>
                  <a:srgbClr val="B4B5B1"/>
                </a:solidFill>
              </a:defRPr>
            </a:lvl5pPr>
            <a:lvl6pPr indent="-317500" lvl="5" marL="2743200">
              <a:lnSpc>
                <a:spcPct val="150000"/>
              </a:lnSpc>
              <a:spcBef>
                <a:spcPts val="1600"/>
              </a:spcBef>
              <a:spcAft>
                <a:spcPts val="0"/>
              </a:spcAft>
              <a:buClr>
                <a:srgbClr val="B4B5B1"/>
              </a:buClr>
              <a:buSzPts val="1400"/>
              <a:buChar char="■"/>
              <a:defRPr>
                <a:solidFill>
                  <a:srgbClr val="B4B5B1"/>
                </a:solidFill>
              </a:defRPr>
            </a:lvl6pPr>
            <a:lvl7pPr indent="-317500" lvl="6" marL="3200400">
              <a:lnSpc>
                <a:spcPct val="150000"/>
              </a:lnSpc>
              <a:spcBef>
                <a:spcPts val="1600"/>
              </a:spcBef>
              <a:spcAft>
                <a:spcPts val="0"/>
              </a:spcAft>
              <a:buClr>
                <a:srgbClr val="B4B5B1"/>
              </a:buClr>
              <a:buSzPts val="1400"/>
              <a:buChar char="●"/>
              <a:defRPr>
                <a:solidFill>
                  <a:srgbClr val="B4B5B1"/>
                </a:solidFill>
              </a:defRPr>
            </a:lvl7pPr>
            <a:lvl8pPr indent="-317500" lvl="7" marL="3657600">
              <a:lnSpc>
                <a:spcPct val="150000"/>
              </a:lnSpc>
              <a:spcBef>
                <a:spcPts val="1600"/>
              </a:spcBef>
              <a:spcAft>
                <a:spcPts val="0"/>
              </a:spcAft>
              <a:buClr>
                <a:srgbClr val="B4B5B1"/>
              </a:buClr>
              <a:buSzPts val="1400"/>
              <a:buChar char="○"/>
              <a:defRPr>
                <a:solidFill>
                  <a:srgbClr val="B4B5B1"/>
                </a:solidFill>
              </a:defRPr>
            </a:lvl8pPr>
            <a:lvl9pPr indent="-317500" lvl="8" marL="4114800">
              <a:lnSpc>
                <a:spcPct val="150000"/>
              </a:lnSpc>
              <a:spcBef>
                <a:spcPts val="1600"/>
              </a:spcBef>
              <a:spcAft>
                <a:spcPts val="1600"/>
              </a:spcAft>
              <a:buClr>
                <a:srgbClr val="B4B5B1"/>
              </a:buClr>
              <a:buSzPts val="1400"/>
              <a:buChar char="■"/>
              <a:defRPr>
                <a:solidFill>
                  <a:srgbClr val="B4B5B1"/>
                </a:solidFill>
              </a:defRPr>
            </a:lvl9pPr>
          </a:lstStyle>
          <a:p/>
        </p:txBody>
      </p:sp>
      <p:pic>
        <p:nvPicPr>
          <p:cNvPr id="69" name="Google Shape;69;p13"/>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split">
  <p:cSld name="SECTION_TITLE_AND_DESCRIPTION_2">
    <p:bg>
      <p:bgPr>
        <a:solidFill>
          <a:srgbClr val="282828"/>
        </a:solidFill>
      </p:bgPr>
    </p:bg>
    <p:spTree>
      <p:nvGrpSpPr>
        <p:cNvPr id="70" name="Shape 70"/>
        <p:cNvGrpSpPr/>
        <p:nvPr/>
      </p:nvGrpSpPr>
      <p:grpSpPr>
        <a:xfrm>
          <a:off x="0" y="0"/>
          <a:ext cx="0" cy="0"/>
          <a:chOff x="0" y="0"/>
          <a:chExt cx="0" cy="0"/>
        </a:xfrm>
      </p:grpSpPr>
      <p:sp>
        <p:nvSpPr>
          <p:cNvPr id="71" name="Google Shape;71;p14"/>
          <p:cNvSpPr/>
          <p:nvPr/>
        </p:nvSpPr>
        <p:spPr>
          <a:xfrm>
            <a:off x="4572000" y="25"/>
            <a:ext cx="4572000" cy="5143500"/>
          </a:xfrm>
          <a:prstGeom prst="rect">
            <a:avLst/>
          </a:pr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type="title"/>
          </p:nvPr>
        </p:nvSpPr>
        <p:spPr>
          <a:xfrm>
            <a:off x="311700" y="265675"/>
            <a:ext cx="405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4"/>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74" name="Google Shape;74;p14"/>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pic>
        <p:nvPicPr>
          <p:cNvPr id="75" name="Google Shape;75;p14"/>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
        <p:nvSpPr>
          <p:cNvPr id="76" name="Google Shape;76;p14"/>
          <p:cNvSpPr txBox="1"/>
          <p:nvPr>
            <p:ph idx="2" type="body"/>
          </p:nvPr>
        </p:nvSpPr>
        <p:spPr>
          <a:xfrm>
            <a:off x="483045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282828"/>
              </a:buClr>
              <a:buSzPts val="2400"/>
              <a:buFont typeface="Roboto"/>
              <a:buChar char="●"/>
              <a:defRPr sz="2400">
                <a:solidFill>
                  <a:srgbClr val="282828"/>
                </a:solidFill>
                <a:latin typeface="Roboto"/>
                <a:ea typeface="Roboto"/>
                <a:cs typeface="Roboto"/>
                <a:sym typeface="Roboto"/>
              </a:defRPr>
            </a:lvl1pPr>
            <a:lvl2pPr indent="-317500" lvl="1" marL="914400" rtl="0">
              <a:lnSpc>
                <a:spcPct val="150000"/>
              </a:lnSpc>
              <a:spcBef>
                <a:spcPts val="1600"/>
              </a:spcBef>
              <a:spcAft>
                <a:spcPts val="0"/>
              </a:spcAft>
              <a:buClr>
                <a:srgbClr val="282828"/>
              </a:buClr>
              <a:buSzPts val="1400"/>
              <a:buChar char="○"/>
              <a:defRPr>
                <a:solidFill>
                  <a:srgbClr val="282828"/>
                </a:solidFill>
              </a:defRPr>
            </a:lvl2pPr>
            <a:lvl3pPr indent="-317500" lvl="2" marL="1371600" rtl="0">
              <a:lnSpc>
                <a:spcPct val="150000"/>
              </a:lnSpc>
              <a:spcBef>
                <a:spcPts val="1600"/>
              </a:spcBef>
              <a:spcAft>
                <a:spcPts val="0"/>
              </a:spcAft>
              <a:buClr>
                <a:srgbClr val="282828"/>
              </a:buClr>
              <a:buSzPts val="1400"/>
              <a:buChar char="■"/>
              <a:defRPr>
                <a:solidFill>
                  <a:srgbClr val="282828"/>
                </a:solidFill>
              </a:defRPr>
            </a:lvl3pPr>
            <a:lvl4pPr indent="-317500" lvl="3" marL="1828800" rtl="0">
              <a:lnSpc>
                <a:spcPct val="150000"/>
              </a:lnSpc>
              <a:spcBef>
                <a:spcPts val="1600"/>
              </a:spcBef>
              <a:spcAft>
                <a:spcPts val="0"/>
              </a:spcAft>
              <a:buClr>
                <a:srgbClr val="282828"/>
              </a:buClr>
              <a:buSzPts val="1400"/>
              <a:buChar char="●"/>
              <a:defRPr>
                <a:solidFill>
                  <a:srgbClr val="282828"/>
                </a:solidFill>
              </a:defRPr>
            </a:lvl4pPr>
            <a:lvl5pPr indent="-317500" lvl="4" marL="2286000" rtl="0">
              <a:lnSpc>
                <a:spcPct val="150000"/>
              </a:lnSpc>
              <a:spcBef>
                <a:spcPts val="1600"/>
              </a:spcBef>
              <a:spcAft>
                <a:spcPts val="0"/>
              </a:spcAft>
              <a:buClr>
                <a:srgbClr val="282828"/>
              </a:buClr>
              <a:buSzPts val="1400"/>
              <a:buChar char="○"/>
              <a:defRPr>
                <a:solidFill>
                  <a:srgbClr val="282828"/>
                </a:solidFill>
              </a:defRPr>
            </a:lvl5pPr>
            <a:lvl6pPr indent="-317500" lvl="5" marL="2743200" rtl="0">
              <a:lnSpc>
                <a:spcPct val="150000"/>
              </a:lnSpc>
              <a:spcBef>
                <a:spcPts val="1600"/>
              </a:spcBef>
              <a:spcAft>
                <a:spcPts val="0"/>
              </a:spcAft>
              <a:buClr>
                <a:srgbClr val="282828"/>
              </a:buClr>
              <a:buSzPts val="1400"/>
              <a:buChar char="■"/>
              <a:defRPr>
                <a:solidFill>
                  <a:srgbClr val="282828"/>
                </a:solidFill>
              </a:defRPr>
            </a:lvl6pPr>
            <a:lvl7pPr indent="-317500" lvl="6" marL="3200400" rtl="0">
              <a:lnSpc>
                <a:spcPct val="150000"/>
              </a:lnSpc>
              <a:spcBef>
                <a:spcPts val="1600"/>
              </a:spcBef>
              <a:spcAft>
                <a:spcPts val="0"/>
              </a:spcAft>
              <a:buClr>
                <a:srgbClr val="282828"/>
              </a:buClr>
              <a:buSzPts val="1400"/>
              <a:buChar char="●"/>
              <a:defRPr>
                <a:solidFill>
                  <a:srgbClr val="282828"/>
                </a:solidFill>
              </a:defRPr>
            </a:lvl7pPr>
            <a:lvl8pPr indent="-317500" lvl="7" marL="3657600" rtl="0">
              <a:lnSpc>
                <a:spcPct val="150000"/>
              </a:lnSpc>
              <a:spcBef>
                <a:spcPts val="1600"/>
              </a:spcBef>
              <a:spcAft>
                <a:spcPts val="0"/>
              </a:spcAft>
              <a:buClr>
                <a:srgbClr val="282828"/>
              </a:buClr>
              <a:buSzPts val="1400"/>
              <a:buChar char="○"/>
              <a:defRPr>
                <a:solidFill>
                  <a:srgbClr val="282828"/>
                </a:solidFill>
              </a:defRPr>
            </a:lvl8pPr>
            <a:lvl9pPr indent="-317500" lvl="8" marL="4114800" rtl="0">
              <a:lnSpc>
                <a:spcPct val="150000"/>
              </a:lnSpc>
              <a:spcBef>
                <a:spcPts val="1600"/>
              </a:spcBef>
              <a:spcAft>
                <a:spcPts val="1600"/>
              </a:spcAft>
              <a:buClr>
                <a:srgbClr val="282828"/>
              </a:buClr>
              <a:buSzPts val="1400"/>
              <a:buChar char="■"/>
              <a:defRPr>
                <a:solidFill>
                  <a:srgbClr val="28282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image split">
  <p:cSld name="SECTION_TITLE_AND_DESCRIPTION_2_1">
    <p:bg>
      <p:bgPr>
        <a:solidFill>
          <a:srgbClr val="282828"/>
        </a:solidFill>
      </p:bgPr>
    </p:bg>
    <p:spTree>
      <p:nvGrpSpPr>
        <p:cNvPr id="77" name="Shape 77"/>
        <p:cNvGrpSpPr/>
        <p:nvPr/>
      </p:nvGrpSpPr>
      <p:grpSpPr>
        <a:xfrm>
          <a:off x="0" y="0"/>
          <a:ext cx="0" cy="0"/>
          <a:chOff x="0" y="0"/>
          <a:chExt cx="0" cy="0"/>
        </a:xfrm>
      </p:grpSpPr>
      <p:sp>
        <p:nvSpPr>
          <p:cNvPr id="78" name="Google Shape;78;p15"/>
          <p:cNvSpPr/>
          <p:nvPr/>
        </p:nvSpPr>
        <p:spPr>
          <a:xfrm>
            <a:off x="4572000" y="25"/>
            <a:ext cx="4572000" cy="5143500"/>
          </a:xfrm>
          <a:prstGeom prst="rect">
            <a:avLst/>
          </a:pr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ph type="title"/>
          </p:nvPr>
        </p:nvSpPr>
        <p:spPr>
          <a:xfrm>
            <a:off x="311700" y="265675"/>
            <a:ext cx="405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5"/>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81" name="Google Shape;81;p15"/>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pic>
        <p:nvPicPr>
          <p:cNvPr id="82" name="Google Shape;82;p15"/>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two columns">
  <p:cSld name="SECTION_TITLE_AND_DESCRIPTION_1">
    <p:bg>
      <p:bgPr>
        <a:solidFill>
          <a:srgbClr val="282828"/>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264450" y="1531650"/>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1pPr>
            <a:lvl2pPr lvl="1"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2pPr>
            <a:lvl3pPr lvl="2"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3pPr>
            <a:lvl4pPr lvl="3"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4pPr>
            <a:lvl5pPr lvl="4"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5pPr>
            <a:lvl6pPr lvl="5"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6pPr>
            <a:lvl7pPr lvl="6"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7pPr>
            <a:lvl8pPr lvl="7"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8pPr>
            <a:lvl9pPr lvl="8"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9pPr>
          </a:lstStyle>
          <a:p/>
        </p:txBody>
      </p:sp>
      <p:sp>
        <p:nvSpPr>
          <p:cNvPr id="85" name="Google Shape;85;p16"/>
          <p:cNvSpPr txBox="1"/>
          <p:nvPr>
            <p:ph idx="1" type="subTitle"/>
          </p:nvPr>
        </p:nvSpPr>
        <p:spPr>
          <a:xfrm>
            <a:off x="264450" y="3101550"/>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86" name="Google Shape;86;p16"/>
          <p:cNvCxnSpPr/>
          <p:nvPr/>
        </p:nvCxnSpPr>
        <p:spPr>
          <a:xfrm rot="10800000">
            <a:off x="4572000" y="1531650"/>
            <a:ext cx="0" cy="2033700"/>
          </a:xfrm>
          <a:prstGeom prst="straightConnector1">
            <a:avLst/>
          </a:prstGeom>
          <a:noFill/>
          <a:ln cap="flat" cmpd="sng" w="9525">
            <a:solidFill>
              <a:srgbClr val="FF1864"/>
            </a:solidFill>
            <a:prstDash val="solid"/>
            <a:round/>
            <a:headEnd len="med" w="med" type="none"/>
            <a:tailEnd len="med" w="med" type="none"/>
          </a:ln>
        </p:spPr>
      </p:cxnSp>
      <p:sp>
        <p:nvSpPr>
          <p:cNvPr id="87" name="Google Shape;87;p16"/>
          <p:cNvSpPr txBox="1"/>
          <p:nvPr>
            <p:ph idx="2" type="title"/>
          </p:nvPr>
        </p:nvSpPr>
        <p:spPr>
          <a:xfrm>
            <a:off x="4834350" y="1531650"/>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1pPr>
            <a:lvl2pPr lvl="1"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2pPr>
            <a:lvl3pPr lvl="2"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3pPr>
            <a:lvl4pPr lvl="3"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4pPr>
            <a:lvl5pPr lvl="4"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5pPr>
            <a:lvl6pPr lvl="5"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6pPr>
            <a:lvl7pPr lvl="6"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7pPr>
            <a:lvl8pPr lvl="7"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8pPr>
            <a:lvl9pPr lvl="8"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9pPr>
          </a:lstStyle>
          <a:p/>
        </p:txBody>
      </p:sp>
      <p:sp>
        <p:nvSpPr>
          <p:cNvPr id="88" name="Google Shape;88;p16"/>
          <p:cNvSpPr txBox="1"/>
          <p:nvPr>
            <p:ph idx="3" type="subTitle"/>
          </p:nvPr>
        </p:nvSpPr>
        <p:spPr>
          <a:xfrm>
            <a:off x="4834350" y="3101550"/>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89" name="Google Shape;89;p16"/>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rgbClr val="282828"/>
        </a:solidFill>
      </p:bgPr>
    </p:bg>
    <p:spTree>
      <p:nvGrpSpPr>
        <p:cNvPr id="90" name="Shape 90"/>
        <p:cNvGrpSpPr/>
        <p:nvPr/>
      </p:nvGrpSpPr>
      <p:grpSpPr>
        <a:xfrm>
          <a:off x="0" y="0"/>
          <a:ext cx="0" cy="0"/>
          <a:chOff x="0" y="0"/>
          <a:chExt cx="0" cy="0"/>
        </a:xfrm>
      </p:grpSpPr>
      <p:sp>
        <p:nvSpPr>
          <p:cNvPr id="91" name="Google Shape;91;p17"/>
          <p:cNvSpPr txBox="1"/>
          <p:nvPr>
            <p:ph idx="1" type="body"/>
          </p:nvPr>
        </p:nvSpPr>
        <p:spPr>
          <a:xfrm>
            <a:off x="0" y="4557475"/>
            <a:ext cx="3424200" cy="393600"/>
          </a:xfrm>
          <a:prstGeom prst="rect">
            <a:avLst/>
          </a:prstGeom>
          <a:solidFill>
            <a:srgbClr val="FF1864"/>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1400"/>
              <a:buFont typeface="Roboto Medium"/>
              <a:buNone/>
              <a:defRPr sz="1400">
                <a:solidFill>
                  <a:schemeClr val="dk1"/>
                </a:solidFill>
                <a:latin typeface="Roboto Medium"/>
                <a:ea typeface="Roboto Medium"/>
                <a:cs typeface="Roboto Medium"/>
                <a:sym typeface="Roboto Medium"/>
              </a:defRPr>
            </a:lvl1pPr>
          </a:lstStyle>
          <a:p/>
        </p:txBody>
      </p:sp>
      <p:pic>
        <p:nvPicPr>
          <p:cNvPr id="92" name="Google Shape;92;p17"/>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BG White">
  <p:cSld name="CAPTION_ONLY_1">
    <p:bg>
      <p:bgPr>
        <a:solidFill>
          <a:srgbClr val="FFFFFF"/>
        </a:solidFill>
      </p:bgPr>
    </p:bg>
    <p:spTree>
      <p:nvGrpSpPr>
        <p:cNvPr id="93" name="Shape 93"/>
        <p:cNvGrpSpPr/>
        <p:nvPr/>
      </p:nvGrpSpPr>
      <p:grpSpPr>
        <a:xfrm>
          <a:off x="0" y="0"/>
          <a:ext cx="0" cy="0"/>
          <a:chOff x="0" y="0"/>
          <a:chExt cx="0" cy="0"/>
        </a:xfrm>
      </p:grpSpPr>
      <p:sp>
        <p:nvSpPr>
          <p:cNvPr id="94" name="Google Shape;94;p18"/>
          <p:cNvSpPr txBox="1"/>
          <p:nvPr>
            <p:ph idx="1" type="body"/>
          </p:nvPr>
        </p:nvSpPr>
        <p:spPr>
          <a:xfrm>
            <a:off x="0" y="4557475"/>
            <a:ext cx="3424200" cy="393600"/>
          </a:xfrm>
          <a:prstGeom prst="rect">
            <a:avLst/>
          </a:prstGeom>
          <a:solidFill>
            <a:srgbClr val="FF1864"/>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1400"/>
              <a:buFont typeface="Roboto Medium"/>
              <a:buNone/>
              <a:defRPr sz="1400">
                <a:solidFill>
                  <a:schemeClr val="dk1"/>
                </a:solidFill>
                <a:latin typeface="Roboto Medium"/>
                <a:ea typeface="Roboto Medium"/>
                <a:cs typeface="Roboto Medium"/>
                <a:sym typeface="Roboto Medium"/>
              </a:defRPr>
            </a:lvl1pPr>
          </a:lstStyle>
          <a:p/>
        </p:txBody>
      </p:sp>
      <p:pic>
        <p:nvPicPr>
          <p:cNvPr id="95" name="Google Shape;95;p18"/>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282828"/>
        </a:solidFill>
      </p:bgPr>
    </p:bg>
    <p:spTree>
      <p:nvGrpSpPr>
        <p:cNvPr id="96" name="Shape 96"/>
        <p:cNvGrpSpPr/>
        <p:nvPr/>
      </p:nvGrpSpPr>
      <p:grpSpPr>
        <a:xfrm>
          <a:off x="0" y="0"/>
          <a:ext cx="0" cy="0"/>
          <a:chOff x="0" y="0"/>
          <a:chExt cx="0" cy="0"/>
        </a:xfrm>
      </p:grpSpPr>
      <p:sp>
        <p:nvSpPr>
          <p:cNvPr id="97" name="Google Shape;97;p1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B4B5B1"/>
              </a:buClr>
              <a:buSzPts val="12000"/>
              <a:buFont typeface="Roboto Medium"/>
              <a:buNone/>
              <a:defRPr sz="12000">
                <a:solidFill>
                  <a:srgbClr val="B4B5B1"/>
                </a:solidFill>
                <a:latin typeface="Roboto Medium"/>
                <a:ea typeface="Roboto Medium"/>
                <a:cs typeface="Roboto Medium"/>
                <a:sym typeface="Roboto Medium"/>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8" name="Google Shape;98;p1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algn="ctr">
              <a:lnSpc>
                <a:spcPct val="150000"/>
              </a:lnSpc>
              <a:spcBef>
                <a:spcPts val="0"/>
              </a:spcBef>
              <a:spcAft>
                <a:spcPts val="0"/>
              </a:spcAft>
              <a:buClr>
                <a:srgbClr val="F1F3F2"/>
              </a:buClr>
              <a:buSzPts val="2400"/>
              <a:buFont typeface="Roboto"/>
              <a:buChar char="●"/>
              <a:defRPr>
                <a:solidFill>
                  <a:srgbClr val="F1F3F2"/>
                </a:solidFill>
                <a:latin typeface="Roboto"/>
                <a:ea typeface="Roboto"/>
                <a:cs typeface="Roboto"/>
                <a:sym typeface="Roboto"/>
              </a:defRPr>
            </a:lvl1pPr>
            <a:lvl2pPr indent="-317500" lvl="1" marL="914400" algn="ctr">
              <a:lnSpc>
                <a:spcPct val="150000"/>
              </a:lnSpc>
              <a:spcBef>
                <a:spcPts val="1600"/>
              </a:spcBef>
              <a:spcAft>
                <a:spcPts val="0"/>
              </a:spcAft>
              <a:buClr>
                <a:srgbClr val="F1F3F2"/>
              </a:buClr>
              <a:buSzPts val="1400"/>
              <a:buChar char="○"/>
              <a:defRPr>
                <a:solidFill>
                  <a:srgbClr val="F1F3F2"/>
                </a:solidFill>
              </a:defRPr>
            </a:lvl2pPr>
            <a:lvl3pPr indent="-317500" lvl="2" marL="1371600" algn="ctr">
              <a:lnSpc>
                <a:spcPct val="150000"/>
              </a:lnSpc>
              <a:spcBef>
                <a:spcPts val="1600"/>
              </a:spcBef>
              <a:spcAft>
                <a:spcPts val="0"/>
              </a:spcAft>
              <a:buClr>
                <a:srgbClr val="F1F3F2"/>
              </a:buClr>
              <a:buSzPts val="1400"/>
              <a:buChar char="■"/>
              <a:defRPr>
                <a:solidFill>
                  <a:srgbClr val="F1F3F2"/>
                </a:solidFill>
              </a:defRPr>
            </a:lvl3pPr>
            <a:lvl4pPr indent="-317500" lvl="3" marL="1828800" algn="ctr">
              <a:lnSpc>
                <a:spcPct val="150000"/>
              </a:lnSpc>
              <a:spcBef>
                <a:spcPts val="1600"/>
              </a:spcBef>
              <a:spcAft>
                <a:spcPts val="0"/>
              </a:spcAft>
              <a:buClr>
                <a:srgbClr val="F1F3F2"/>
              </a:buClr>
              <a:buSzPts val="1400"/>
              <a:buChar char="●"/>
              <a:defRPr>
                <a:solidFill>
                  <a:srgbClr val="F1F3F2"/>
                </a:solidFill>
              </a:defRPr>
            </a:lvl4pPr>
            <a:lvl5pPr indent="-317500" lvl="4" marL="2286000" algn="ctr">
              <a:lnSpc>
                <a:spcPct val="150000"/>
              </a:lnSpc>
              <a:spcBef>
                <a:spcPts val="1600"/>
              </a:spcBef>
              <a:spcAft>
                <a:spcPts val="0"/>
              </a:spcAft>
              <a:buClr>
                <a:srgbClr val="F1F3F2"/>
              </a:buClr>
              <a:buSzPts val="1400"/>
              <a:buChar char="○"/>
              <a:defRPr>
                <a:solidFill>
                  <a:srgbClr val="F1F3F2"/>
                </a:solidFill>
              </a:defRPr>
            </a:lvl5pPr>
            <a:lvl6pPr indent="-317500" lvl="5" marL="2743200" algn="ctr">
              <a:lnSpc>
                <a:spcPct val="150000"/>
              </a:lnSpc>
              <a:spcBef>
                <a:spcPts val="1600"/>
              </a:spcBef>
              <a:spcAft>
                <a:spcPts val="0"/>
              </a:spcAft>
              <a:buClr>
                <a:srgbClr val="F1F3F2"/>
              </a:buClr>
              <a:buSzPts val="1400"/>
              <a:buChar char="■"/>
              <a:defRPr>
                <a:solidFill>
                  <a:srgbClr val="F1F3F2"/>
                </a:solidFill>
              </a:defRPr>
            </a:lvl6pPr>
            <a:lvl7pPr indent="-317500" lvl="6" marL="3200400" algn="ctr">
              <a:lnSpc>
                <a:spcPct val="150000"/>
              </a:lnSpc>
              <a:spcBef>
                <a:spcPts val="1600"/>
              </a:spcBef>
              <a:spcAft>
                <a:spcPts val="0"/>
              </a:spcAft>
              <a:buClr>
                <a:srgbClr val="F1F3F2"/>
              </a:buClr>
              <a:buSzPts val="1400"/>
              <a:buChar char="●"/>
              <a:defRPr>
                <a:solidFill>
                  <a:srgbClr val="F1F3F2"/>
                </a:solidFill>
              </a:defRPr>
            </a:lvl7pPr>
            <a:lvl8pPr indent="-317500" lvl="7" marL="3657600" algn="ctr">
              <a:lnSpc>
                <a:spcPct val="150000"/>
              </a:lnSpc>
              <a:spcBef>
                <a:spcPts val="1600"/>
              </a:spcBef>
              <a:spcAft>
                <a:spcPts val="0"/>
              </a:spcAft>
              <a:buClr>
                <a:srgbClr val="F1F3F2"/>
              </a:buClr>
              <a:buSzPts val="1400"/>
              <a:buChar char="○"/>
              <a:defRPr>
                <a:solidFill>
                  <a:srgbClr val="F1F3F2"/>
                </a:solidFill>
              </a:defRPr>
            </a:lvl8pPr>
            <a:lvl9pPr indent="-317500" lvl="8" marL="4114800" algn="ctr">
              <a:lnSpc>
                <a:spcPct val="150000"/>
              </a:lnSpc>
              <a:spcBef>
                <a:spcPts val="1600"/>
              </a:spcBef>
              <a:spcAft>
                <a:spcPts val="1600"/>
              </a:spcAft>
              <a:buClr>
                <a:srgbClr val="F1F3F2"/>
              </a:buClr>
              <a:buSzPts val="1400"/>
              <a:buChar char="■"/>
              <a:defRPr>
                <a:solidFill>
                  <a:srgbClr val="F1F3F2"/>
                </a:solidFill>
              </a:defRPr>
            </a:lvl9pPr>
          </a:lstStyle>
          <a:p/>
        </p:txBody>
      </p:sp>
      <p:pic>
        <p:nvPicPr>
          <p:cNvPr id="99" name="Google Shape;99;p19"/>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Dark" type="blank">
  <p:cSld name="BLANK">
    <p:bg>
      <p:bgPr>
        <a:solidFill>
          <a:srgbClr val="282828"/>
        </a:solidFill>
      </p:bgPr>
    </p:bg>
    <p:spTree>
      <p:nvGrpSpPr>
        <p:cNvPr id="100" name="Shape 10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alt">
  <p:cSld name="TITLE_3">
    <p:bg>
      <p:bgPr>
        <a:solidFill>
          <a:srgbClr val="282828"/>
        </a:solidFill>
      </p:bgPr>
    </p:bg>
    <p:spTree>
      <p:nvGrpSpPr>
        <p:cNvPr id="15" name="Shape 15"/>
        <p:cNvGrpSpPr/>
        <p:nvPr/>
      </p:nvGrpSpPr>
      <p:grpSpPr>
        <a:xfrm>
          <a:off x="0" y="0"/>
          <a:ext cx="0" cy="0"/>
          <a:chOff x="0" y="0"/>
          <a:chExt cx="0" cy="0"/>
        </a:xfrm>
      </p:grpSpPr>
      <p:sp>
        <p:nvSpPr>
          <p:cNvPr id="16" name="Google Shape;16;p3"/>
          <p:cNvSpPr txBox="1"/>
          <p:nvPr>
            <p:ph type="ctrTitle"/>
          </p:nvPr>
        </p:nvSpPr>
        <p:spPr>
          <a:xfrm>
            <a:off x="3586100" y="769000"/>
            <a:ext cx="5169900" cy="1545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F1F3F2"/>
              </a:buClr>
              <a:buSzPts val="3000"/>
              <a:buNone/>
              <a:defRPr sz="3000">
                <a:solidFill>
                  <a:srgbClr val="F1F3F2"/>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cxnSp>
        <p:nvCxnSpPr>
          <p:cNvPr id="17" name="Google Shape;17;p3"/>
          <p:cNvCxnSpPr/>
          <p:nvPr/>
        </p:nvCxnSpPr>
        <p:spPr>
          <a:xfrm>
            <a:off x="3662290" y="3260859"/>
            <a:ext cx="1233900" cy="0"/>
          </a:xfrm>
          <a:prstGeom prst="straightConnector1">
            <a:avLst/>
          </a:prstGeom>
          <a:noFill/>
          <a:ln cap="flat" cmpd="sng" w="9525">
            <a:solidFill>
              <a:srgbClr val="FF1864"/>
            </a:solidFill>
            <a:prstDash val="solid"/>
            <a:round/>
            <a:headEnd len="med" w="med" type="none"/>
            <a:tailEnd len="med" w="med" type="none"/>
          </a:ln>
        </p:spPr>
      </p:cxnSp>
      <p:pic>
        <p:nvPicPr>
          <p:cNvPr id="18" name="Google Shape;18;p3"/>
          <p:cNvPicPr preferRelativeResize="0"/>
          <p:nvPr/>
        </p:nvPicPr>
        <p:blipFill rotWithShape="1">
          <a:blip r:embed="rId2">
            <a:alphaModFix/>
          </a:blip>
          <a:srcRect b="0" l="18273" r="0" t="0"/>
          <a:stretch/>
        </p:blipFill>
        <p:spPr>
          <a:xfrm>
            <a:off x="0" y="861825"/>
            <a:ext cx="2767149" cy="3419849"/>
          </a:xfrm>
          <a:prstGeom prst="rect">
            <a:avLst/>
          </a:prstGeom>
          <a:noFill/>
          <a:ln>
            <a:noFill/>
          </a:ln>
        </p:spPr>
      </p:pic>
      <p:sp>
        <p:nvSpPr>
          <p:cNvPr id="19" name="Google Shape;19;p3"/>
          <p:cNvSpPr txBox="1"/>
          <p:nvPr>
            <p:ph idx="2" type="ctrTitle"/>
          </p:nvPr>
        </p:nvSpPr>
        <p:spPr>
          <a:xfrm>
            <a:off x="3586100" y="2313993"/>
            <a:ext cx="5169900" cy="692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0" name="Google Shape;20;p3"/>
          <p:cNvSpPr txBox="1"/>
          <p:nvPr>
            <p:ph idx="3" type="ctrTitle"/>
          </p:nvPr>
        </p:nvSpPr>
        <p:spPr>
          <a:xfrm>
            <a:off x="3586100" y="3512781"/>
            <a:ext cx="5169900" cy="1253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1F3F2"/>
              </a:buClr>
              <a:buSzPts val="1200"/>
              <a:buFont typeface="Roboto Light"/>
              <a:buNone/>
              <a:defRPr sz="1200">
                <a:solidFill>
                  <a:srgbClr val="F1F3F2"/>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Light">
  <p:cSld name="BLANK_1">
    <p:bg>
      <p:bgPr>
        <a:solidFill>
          <a:srgbClr val="F1F3F2"/>
        </a:solidFill>
      </p:bgPr>
    </p:bg>
    <p:spTree>
      <p:nvGrpSpPr>
        <p:cNvPr id="101" name="Shape 10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102" name="Shape 102"/>
        <p:cNvGrpSpPr/>
        <p:nvPr/>
      </p:nvGrpSpPr>
      <p:grpSpPr>
        <a:xfrm>
          <a:off x="0" y="0"/>
          <a:ext cx="0" cy="0"/>
          <a:chOff x="0" y="0"/>
          <a:chExt cx="0" cy="0"/>
        </a:xfrm>
      </p:grpSpPr>
      <p:sp>
        <p:nvSpPr>
          <p:cNvPr id="103" name="Google Shape;103;p22"/>
          <p:cNvSpPr txBox="1"/>
          <p:nvPr>
            <p:ph type="title"/>
          </p:nvPr>
        </p:nvSpPr>
        <p:spPr>
          <a:xfrm>
            <a:off x="311700" y="808225"/>
            <a:ext cx="6270300" cy="1895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4" name="Google Shape;104;p22"/>
          <p:cNvSpPr txBox="1"/>
          <p:nvPr>
            <p:ph idx="1" type="subTitle"/>
          </p:nvPr>
        </p:nvSpPr>
        <p:spPr>
          <a:xfrm>
            <a:off x="319350" y="3021525"/>
            <a:ext cx="6255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B4B5B1"/>
              </a:buClr>
              <a:buSzPts val="2800"/>
              <a:buNone/>
              <a:defRPr sz="2800">
                <a:solidFill>
                  <a:srgbClr val="B4B5B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05" name="Google Shape;105;p22"/>
          <p:cNvCxnSpPr/>
          <p:nvPr/>
        </p:nvCxnSpPr>
        <p:spPr>
          <a:xfrm>
            <a:off x="454900" y="2862725"/>
            <a:ext cx="788400" cy="0"/>
          </a:xfrm>
          <a:prstGeom prst="straightConnector1">
            <a:avLst/>
          </a:prstGeom>
          <a:noFill/>
          <a:ln cap="flat" cmpd="sng" w="9525">
            <a:solidFill>
              <a:srgbClr val="FF1864"/>
            </a:solidFill>
            <a:prstDash val="solid"/>
            <a:round/>
            <a:headEnd len="med" w="med" type="none"/>
            <a:tailEnd len="med" w="med" type="none"/>
          </a:ln>
        </p:spPr>
      </p:cxnSp>
      <p:pic>
        <p:nvPicPr>
          <p:cNvPr id="106" name="Google Shape;106;p22"/>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107" name="Shape 107"/>
        <p:cNvGrpSpPr/>
        <p:nvPr/>
      </p:nvGrpSpPr>
      <p:grpSpPr>
        <a:xfrm>
          <a:off x="0" y="0"/>
          <a:ext cx="0" cy="0"/>
          <a:chOff x="0" y="0"/>
          <a:chExt cx="0" cy="0"/>
        </a:xfrm>
      </p:grpSpPr>
      <p:sp>
        <p:nvSpPr>
          <p:cNvPr id="108" name="Google Shape;108;p23"/>
          <p:cNvSpPr txBox="1"/>
          <p:nvPr>
            <p:ph type="title"/>
          </p:nvPr>
        </p:nvSpPr>
        <p:spPr>
          <a:xfrm>
            <a:off x="311700" y="808225"/>
            <a:ext cx="6270300" cy="1895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9" name="Google Shape;109;p23"/>
          <p:cNvSpPr txBox="1"/>
          <p:nvPr>
            <p:ph idx="1" type="subTitle"/>
          </p:nvPr>
        </p:nvSpPr>
        <p:spPr>
          <a:xfrm>
            <a:off x="319350" y="3021525"/>
            <a:ext cx="6255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B4B5B1"/>
              </a:buClr>
              <a:buSzPts val="2800"/>
              <a:buNone/>
              <a:defRPr sz="2800">
                <a:solidFill>
                  <a:srgbClr val="B4B5B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10" name="Google Shape;110;p23"/>
          <p:cNvCxnSpPr/>
          <p:nvPr/>
        </p:nvCxnSpPr>
        <p:spPr>
          <a:xfrm>
            <a:off x="454900" y="2862725"/>
            <a:ext cx="788400" cy="0"/>
          </a:xfrm>
          <a:prstGeom prst="straightConnector1">
            <a:avLst/>
          </a:prstGeom>
          <a:noFill/>
          <a:ln cap="flat" cmpd="sng" w="9525">
            <a:solidFill>
              <a:srgbClr val="FF1864"/>
            </a:solidFill>
            <a:prstDash val="solid"/>
            <a:round/>
            <a:headEnd len="med" w="med" type="none"/>
            <a:tailEnd len="med" w="med" type="none"/>
          </a:ln>
        </p:spPr>
      </p:cxnSp>
      <p:pic>
        <p:nvPicPr>
          <p:cNvPr id="111" name="Google Shape;111;p23"/>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Light 2">
  <p:cSld name="BLANK_1_2">
    <p:bg>
      <p:bgPr>
        <a:solidFill>
          <a:srgbClr val="F1F3F2"/>
        </a:solidFill>
      </p:bgPr>
    </p:bg>
    <p:spTree>
      <p:nvGrpSpPr>
        <p:cNvPr id="112" name="Shape 112"/>
        <p:cNvGrpSpPr/>
        <p:nvPr/>
      </p:nvGrpSpPr>
      <p:grpSpPr>
        <a:xfrm>
          <a:off x="0" y="0"/>
          <a:ext cx="0" cy="0"/>
          <a:chOff x="0" y="0"/>
          <a:chExt cx="0" cy="0"/>
        </a:xfrm>
      </p:grpSpPr>
      <p:pic>
        <p:nvPicPr>
          <p:cNvPr id="113" name="Google Shape;113;p24"/>
          <p:cNvPicPr preferRelativeResize="0"/>
          <p:nvPr/>
        </p:nvPicPr>
        <p:blipFill>
          <a:blip r:embed="rId2">
            <a:alphaModFix/>
          </a:blip>
          <a:stretch>
            <a:fillRect/>
          </a:stretch>
        </p:blipFill>
        <p:spPr>
          <a:xfrm>
            <a:off x="7135115" y="-2256908"/>
            <a:ext cx="4484350" cy="4445100"/>
          </a:xfrm>
          <a:prstGeom prst="rect">
            <a:avLst/>
          </a:prstGeom>
          <a:noFill/>
          <a:ln>
            <a:noFill/>
          </a:ln>
        </p:spPr>
      </p:pic>
      <p:pic>
        <p:nvPicPr>
          <p:cNvPr id="114" name="Google Shape;114;p24"/>
          <p:cNvPicPr preferRelativeResize="0"/>
          <p:nvPr/>
        </p:nvPicPr>
        <p:blipFill>
          <a:blip r:embed="rId3">
            <a:alphaModFix amt="25000"/>
          </a:blip>
          <a:stretch>
            <a:fillRect/>
          </a:stretch>
        </p:blipFill>
        <p:spPr>
          <a:xfrm>
            <a:off x="8415200" y="4722588"/>
            <a:ext cx="608574" cy="274871"/>
          </a:xfrm>
          <a:prstGeom prst="rect">
            <a:avLst/>
          </a:prstGeom>
          <a:noFill/>
          <a:ln>
            <a:noFill/>
          </a:ln>
        </p:spPr>
      </p:pic>
      <p:pic>
        <p:nvPicPr>
          <p:cNvPr id="115" name="Google Shape;115;p24"/>
          <p:cNvPicPr preferRelativeResize="0"/>
          <p:nvPr/>
        </p:nvPicPr>
        <p:blipFill rotWithShape="1">
          <a:blip r:embed="rId4">
            <a:alphaModFix/>
          </a:blip>
          <a:srcRect b="0" l="-4663" r="11213" t="0"/>
          <a:stretch/>
        </p:blipFill>
        <p:spPr>
          <a:xfrm>
            <a:off x="-1531425" y="4238125"/>
            <a:ext cx="3214576" cy="1586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w/ brandmark">
  <p:cSld name="TITLE_ONLY_1">
    <p:bg>
      <p:bgPr>
        <a:solidFill>
          <a:srgbClr val="282828"/>
        </a:solidFill>
      </p:bgPr>
    </p:bg>
    <p:spTree>
      <p:nvGrpSpPr>
        <p:cNvPr id="116" name="Shape 116"/>
        <p:cNvGrpSpPr/>
        <p:nvPr/>
      </p:nvGrpSpPr>
      <p:grpSpPr>
        <a:xfrm>
          <a:off x="0" y="0"/>
          <a:ext cx="0" cy="0"/>
          <a:chOff x="0" y="0"/>
          <a:chExt cx="0" cy="0"/>
        </a:xfrm>
      </p:grpSpPr>
      <p:grpSp>
        <p:nvGrpSpPr>
          <p:cNvPr id="117" name="Google Shape;117;p25"/>
          <p:cNvGrpSpPr/>
          <p:nvPr/>
        </p:nvGrpSpPr>
        <p:grpSpPr>
          <a:xfrm>
            <a:off x="4596893" y="-756593"/>
            <a:ext cx="6647941" cy="6656686"/>
            <a:chOff x="1190625" y="238125"/>
            <a:chExt cx="5174300" cy="5180300"/>
          </a:xfrm>
        </p:grpSpPr>
        <p:sp>
          <p:nvSpPr>
            <p:cNvPr id="118" name="Google Shape;118;p25"/>
            <p:cNvSpPr/>
            <p:nvPr/>
          </p:nvSpPr>
          <p:spPr>
            <a:xfrm>
              <a:off x="1190625" y="238125"/>
              <a:ext cx="3188225" cy="2001075"/>
            </a:xfrm>
            <a:custGeom>
              <a:rect b="b" l="l" r="r" t="t"/>
              <a:pathLst>
                <a:path extrusionOk="0" h="80043" w="127529">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p:nvPr/>
          </p:nvSpPr>
          <p:spPr>
            <a:xfrm>
              <a:off x="1289550" y="397000"/>
              <a:ext cx="3188225" cy="2001100"/>
            </a:xfrm>
            <a:custGeom>
              <a:rect b="b" l="l" r="r" t="t"/>
              <a:pathLst>
                <a:path extrusionOk="0" h="80044" w="127529">
                  <a:moveTo>
                    <a:pt x="127109" y="0"/>
                  </a:moveTo>
                  <a:lnTo>
                    <a:pt x="0" y="79444"/>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5"/>
            <p:cNvSpPr/>
            <p:nvPr/>
          </p:nvSpPr>
          <p:spPr>
            <a:xfrm>
              <a:off x="1388475" y="555875"/>
              <a:ext cx="3188250" cy="2001100"/>
            </a:xfrm>
            <a:custGeom>
              <a:rect b="b" l="l" r="r" t="t"/>
              <a:pathLst>
                <a:path extrusionOk="0" h="80044" w="127530">
                  <a:moveTo>
                    <a:pt x="127169" y="1"/>
                  </a:moveTo>
                  <a:lnTo>
                    <a:pt x="0" y="79444"/>
                  </a:lnTo>
                  <a:lnTo>
                    <a:pt x="420" y="80044"/>
                  </a:lnTo>
                  <a:lnTo>
                    <a:pt x="127529" y="660"/>
                  </a:lnTo>
                  <a:lnTo>
                    <a:pt x="12716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5"/>
            <p:cNvSpPr/>
            <p:nvPr/>
          </p:nvSpPr>
          <p:spPr>
            <a:xfrm>
              <a:off x="1488900" y="714775"/>
              <a:ext cx="3186750" cy="2001100"/>
            </a:xfrm>
            <a:custGeom>
              <a:rect b="b" l="l" r="r" t="t"/>
              <a:pathLst>
                <a:path extrusionOk="0" h="80044" w="127470">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5"/>
            <p:cNvSpPr/>
            <p:nvPr/>
          </p:nvSpPr>
          <p:spPr>
            <a:xfrm>
              <a:off x="1587825" y="873650"/>
              <a:ext cx="3188250" cy="2001100"/>
            </a:xfrm>
            <a:custGeom>
              <a:rect b="b" l="l" r="r" t="t"/>
              <a:pathLst>
                <a:path extrusionOk="0" h="80044" w="127530">
                  <a:moveTo>
                    <a:pt x="127110" y="1"/>
                  </a:moveTo>
                  <a:lnTo>
                    <a:pt x="1" y="79444"/>
                  </a:lnTo>
                  <a:lnTo>
                    <a:pt x="420" y="80044"/>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5"/>
            <p:cNvSpPr/>
            <p:nvPr/>
          </p:nvSpPr>
          <p:spPr>
            <a:xfrm>
              <a:off x="1686750" y="1032550"/>
              <a:ext cx="3188250" cy="2001075"/>
            </a:xfrm>
            <a:custGeom>
              <a:rect b="b" l="l" r="r" t="t"/>
              <a:pathLst>
                <a:path extrusionOk="0" h="80043" w="127530">
                  <a:moveTo>
                    <a:pt x="127110" y="0"/>
                  </a:moveTo>
                  <a:lnTo>
                    <a:pt x="1" y="79443"/>
                  </a:lnTo>
                  <a:lnTo>
                    <a:pt x="420"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p:nvPr/>
          </p:nvSpPr>
          <p:spPr>
            <a:xfrm>
              <a:off x="1785675" y="1191425"/>
              <a:ext cx="3188250" cy="2002600"/>
            </a:xfrm>
            <a:custGeom>
              <a:rect b="b" l="l" r="r" t="t"/>
              <a:pathLst>
                <a:path extrusionOk="0" h="80104" w="127530">
                  <a:moveTo>
                    <a:pt x="127170" y="1"/>
                  </a:moveTo>
                  <a:lnTo>
                    <a:pt x="1" y="79444"/>
                  </a:lnTo>
                  <a:lnTo>
                    <a:pt x="421" y="80103"/>
                  </a:lnTo>
                  <a:lnTo>
                    <a:pt x="127530" y="660"/>
                  </a:lnTo>
                  <a:lnTo>
                    <a:pt x="12717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p:nvPr/>
          </p:nvSpPr>
          <p:spPr>
            <a:xfrm>
              <a:off x="1886125" y="1350325"/>
              <a:ext cx="3186725" cy="2001075"/>
            </a:xfrm>
            <a:custGeom>
              <a:rect b="b" l="l" r="r" t="t"/>
              <a:pathLst>
                <a:path extrusionOk="0" h="80043" w="127469">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p:nvPr/>
          </p:nvSpPr>
          <p:spPr>
            <a:xfrm>
              <a:off x="1985050" y="1509200"/>
              <a:ext cx="3188225" cy="2001100"/>
            </a:xfrm>
            <a:custGeom>
              <a:rect b="b" l="l" r="r" t="t"/>
              <a:pathLst>
                <a:path extrusionOk="0" h="80044" w="127529">
                  <a:moveTo>
                    <a:pt x="127109" y="1"/>
                  </a:moveTo>
                  <a:lnTo>
                    <a:pt x="0" y="79444"/>
                  </a:lnTo>
                  <a:lnTo>
                    <a:pt x="420" y="80043"/>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
            <p:cNvSpPr/>
            <p:nvPr/>
          </p:nvSpPr>
          <p:spPr>
            <a:xfrm>
              <a:off x="2083975" y="1668100"/>
              <a:ext cx="3188250" cy="2001075"/>
            </a:xfrm>
            <a:custGeom>
              <a:rect b="b" l="l" r="r" t="t"/>
              <a:pathLst>
                <a:path extrusionOk="0" h="80043" w="127530">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p:nvPr/>
          </p:nvSpPr>
          <p:spPr>
            <a:xfrm>
              <a:off x="2182900" y="1826975"/>
              <a:ext cx="3188250" cy="2002600"/>
            </a:xfrm>
            <a:custGeom>
              <a:rect b="b" l="l" r="r" t="t"/>
              <a:pathLst>
                <a:path extrusionOk="0" h="80104" w="127530">
                  <a:moveTo>
                    <a:pt x="127110" y="1"/>
                  </a:moveTo>
                  <a:lnTo>
                    <a:pt x="1" y="79444"/>
                  </a:lnTo>
                  <a:lnTo>
                    <a:pt x="420" y="8010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p:nvPr/>
          </p:nvSpPr>
          <p:spPr>
            <a:xfrm>
              <a:off x="2283325" y="1985850"/>
              <a:ext cx="3186750" cy="2001100"/>
            </a:xfrm>
            <a:custGeom>
              <a:rect b="b" l="l" r="r" t="t"/>
              <a:pathLst>
                <a:path extrusionOk="0" h="80044" w="127470">
                  <a:moveTo>
                    <a:pt x="127110" y="1"/>
                  </a:moveTo>
                  <a:lnTo>
                    <a:pt x="1" y="79444"/>
                  </a:lnTo>
                  <a:lnTo>
                    <a:pt x="360" y="80044"/>
                  </a:lnTo>
                  <a:lnTo>
                    <a:pt x="12746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5"/>
            <p:cNvSpPr/>
            <p:nvPr/>
          </p:nvSpPr>
          <p:spPr>
            <a:xfrm>
              <a:off x="2382250" y="2144750"/>
              <a:ext cx="3188250" cy="2001100"/>
            </a:xfrm>
            <a:custGeom>
              <a:rect b="b" l="l" r="r" t="t"/>
              <a:pathLst>
                <a:path extrusionOk="0" h="80044" w="127530">
                  <a:moveTo>
                    <a:pt x="127110" y="0"/>
                  </a:moveTo>
                  <a:lnTo>
                    <a:pt x="1" y="79444"/>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p:nvPr/>
          </p:nvSpPr>
          <p:spPr>
            <a:xfrm>
              <a:off x="2481200" y="2303625"/>
              <a:ext cx="3188225" cy="2002600"/>
            </a:xfrm>
            <a:custGeom>
              <a:rect b="b" l="l" r="r" t="t"/>
              <a:pathLst>
                <a:path extrusionOk="0" h="80104" w="127529">
                  <a:moveTo>
                    <a:pt x="127109" y="1"/>
                  </a:moveTo>
                  <a:lnTo>
                    <a:pt x="0" y="79444"/>
                  </a:lnTo>
                  <a:lnTo>
                    <a:pt x="420" y="80104"/>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p:nvPr/>
          </p:nvSpPr>
          <p:spPr>
            <a:xfrm>
              <a:off x="2580125" y="2462525"/>
              <a:ext cx="3188225" cy="2001100"/>
            </a:xfrm>
            <a:custGeom>
              <a:rect b="b" l="l" r="r" t="t"/>
              <a:pathLst>
                <a:path extrusionOk="0" h="80044" w="127529">
                  <a:moveTo>
                    <a:pt x="127169" y="0"/>
                  </a:moveTo>
                  <a:lnTo>
                    <a:pt x="0" y="79443"/>
                  </a:lnTo>
                  <a:lnTo>
                    <a:pt x="420" y="80043"/>
                  </a:lnTo>
                  <a:lnTo>
                    <a:pt x="127529" y="660"/>
                  </a:lnTo>
                  <a:lnTo>
                    <a:pt x="12716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5"/>
            <p:cNvSpPr/>
            <p:nvPr/>
          </p:nvSpPr>
          <p:spPr>
            <a:xfrm>
              <a:off x="2680550" y="2621400"/>
              <a:ext cx="3186750" cy="2001100"/>
            </a:xfrm>
            <a:custGeom>
              <a:rect b="b" l="l" r="r" t="t"/>
              <a:pathLst>
                <a:path extrusionOk="0" h="80044" w="127470">
                  <a:moveTo>
                    <a:pt x="127109" y="1"/>
                  </a:moveTo>
                  <a:lnTo>
                    <a:pt x="0" y="79444"/>
                  </a:lnTo>
                  <a:lnTo>
                    <a:pt x="360" y="80043"/>
                  </a:lnTo>
                  <a:lnTo>
                    <a:pt x="12746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5"/>
            <p:cNvSpPr/>
            <p:nvPr/>
          </p:nvSpPr>
          <p:spPr>
            <a:xfrm>
              <a:off x="2779475" y="2780300"/>
              <a:ext cx="3188250" cy="2001075"/>
            </a:xfrm>
            <a:custGeom>
              <a:rect b="b" l="l" r="r" t="t"/>
              <a:pathLst>
                <a:path extrusionOk="0" h="80043" w="127530">
                  <a:moveTo>
                    <a:pt x="127110" y="0"/>
                  </a:moveTo>
                  <a:lnTo>
                    <a:pt x="1" y="79443"/>
                  </a:lnTo>
                  <a:lnTo>
                    <a:pt x="360" y="80043"/>
                  </a:lnTo>
                  <a:lnTo>
                    <a:pt x="127529"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p:nvPr/>
          </p:nvSpPr>
          <p:spPr>
            <a:xfrm>
              <a:off x="2878400" y="2939175"/>
              <a:ext cx="3188250" cy="2001100"/>
            </a:xfrm>
            <a:custGeom>
              <a:rect b="b" l="l" r="r" t="t"/>
              <a:pathLst>
                <a:path extrusionOk="0" h="80044" w="127530">
                  <a:moveTo>
                    <a:pt x="127110" y="1"/>
                  </a:moveTo>
                  <a:lnTo>
                    <a:pt x="1" y="79444"/>
                  </a:lnTo>
                  <a:lnTo>
                    <a:pt x="420" y="8004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p:nvPr/>
          </p:nvSpPr>
          <p:spPr>
            <a:xfrm>
              <a:off x="2977325" y="3098075"/>
              <a:ext cx="3188250" cy="2001075"/>
            </a:xfrm>
            <a:custGeom>
              <a:rect b="b" l="l" r="r" t="t"/>
              <a:pathLst>
                <a:path extrusionOk="0" h="80043" w="127530">
                  <a:moveTo>
                    <a:pt x="127110" y="0"/>
                  </a:moveTo>
                  <a:lnTo>
                    <a:pt x="1" y="79443"/>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5"/>
            <p:cNvSpPr/>
            <p:nvPr/>
          </p:nvSpPr>
          <p:spPr>
            <a:xfrm>
              <a:off x="3077750" y="3256950"/>
              <a:ext cx="3186750" cy="2001100"/>
            </a:xfrm>
            <a:custGeom>
              <a:rect b="b" l="l" r="r" t="t"/>
              <a:pathLst>
                <a:path extrusionOk="0" h="80044" w="127470">
                  <a:moveTo>
                    <a:pt x="127110" y="1"/>
                  </a:moveTo>
                  <a:lnTo>
                    <a:pt x="1" y="79444"/>
                  </a:lnTo>
                  <a:lnTo>
                    <a:pt x="361" y="80043"/>
                  </a:lnTo>
                  <a:lnTo>
                    <a:pt x="127470"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p:nvPr/>
          </p:nvSpPr>
          <p:spPr>
            <a:xfrm>
              <a:off x="3176700" y="3415850"/>
              <a:ext cx="3188225" cy="2002575"/>
            </a:xfrm>
            <a:custGeom>
              <a:rect b="b" l="l" r="r" t="t"/>
              <a:pathLst>
                <a:path extrusionOk="0" h="80103" w="127529">
                  <a:moveTo>
                    <a:pt x="127109" y="0"/>
                  </a:moveTo>
                  <a:lnTo>
                    <a:pt x="0" y="79443"/>
                  </a:lnTo>
                  <a:lnTo>
                    <a:pt x="360" y="8010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p:nvPr/>
          </p:nvSpPr>
          <p:spPr>
            <a:xfrm>
              <a:off x="2512675" y="2032325"/>
              <a:ext cx="593600" cy="370275"/>
            </a:xfrm>
            <a:custGeom>
              <a:rect b="b" l="l" r="r" t="t"/>
              <a:pathLst>
                <a:path extrusionOk="0" h="14811" w="23744">
                  <a:moveTo>
                    <a:pt x="22304" y="1"/>
                  </a:moveTo>
                  <a:lnTo>
                    <a:pt x="0" y="13911"/>
                  </a:lnTo>
                  <a:lnTo>
                    <a:pt x="0" y="14810"/>
                  </a:lnTo>
                  <a:lnTo>
                    <a:pt x="2374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p:nvPr/>
          </p:nvSpPr>
          <p:spPr>
            <a:xfrm>
              <a:off x="2512675" y="2032325"/>
              <a:ext cx="239850" cy="149925"/>
            </a:xfrm>
            <a:custGeom>
              <a:rect b="b" l="l" r="r" t="t"/>
              <a:pathLst>
                <a:path extrusionOk="0" h="5997" w="9594">
                  <a:moveTo>
                    <a:pt x="8154" y="1"/>
                  </a:moveTo>
                  <a:lnTo>
                    <a:pt x="0" y="5097"/>
                  </a:lnTo>
                  <a:lnTo>
                    <a:pt x="0" y="5996"/>
                  </a:lnTo>
                  <a:lnTo>
                    <a:pt x="95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p:nvPr/>
          </p:nvSpPr>
          <p:spPr>
            <a:xfrm>
              <a:off x="3495950" y="2032325"/>
              <a:ext cx="1025300" cy="617575"/>
            </a:xfrm>
            <a:custGeom>
              <a:rect b="b" l="l" r="r" t="t"/>
              <a:pathLst>
                <a:path extrusionOk="0" h="24703" w="41012">
                  <a:moveTo>
                    <a:pt x="39573" y="1"/>
                  </a:moveTo>
                  <a:lnTo>
                    <a:pt x="1" y="24703"/>
                  </a:lnTo>
                  <a:lnTo>
                    <a:pt x="1440" y="24703"/>
                  </a:lnTo>
                  <a:lnTo>
                    <a:pt x="4101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p:nvPr/>
          </p:nvSpPr>
          <p:spPr>
            <a:xfrm>
              <a:off x="3849700" y="2032325"/>
              <a:ext cx="1023800" cy="617575"/>
            </a:xfrm>
            <a:custGeom>
              <a:rect b="b" l="l" r="r" t="t"/>
              <a:pathLst>
                <a:path extrusionOk="0" h="24703" w="40952">
                  <a:moveTo>
                    <a:pt x="39573" y="1"/>
                  </a:moveTo>
                  <a:lnTo>
                    <a:pt x="1" y="24703"/>
                  </a:lnTo>
                  <a:lnTo>
                    <a:pt x="1440" y="24703"/>
                  </a:lnTo>
                  <a:lnTo>
                    <a:pt x="4095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5"/>
            <p:cNvSpPr/>
            <p:nvPr/>
          </p:nvSpPr>
          <p:spPr>
            <a:xfrm>
              <a:off x="4203450" y="2119275"/>
              <a:ext cx="848425" cy="530625"/>
            </a:xfrm>
            <a:custGeom>
              <a:rect b="b" l="l" r="r" t="t"/>
              <a:pathLst>
                <a:path extrusionOk="0" h="21225" w="33937">
                  <a:moveTo>
                    <a:pt x="33936" y="0"/>
                  </a:moveTo>
                  <a:lnTo>
                    <a:pt x="1" y="21225"/>
                  </a:lnTo>
                  <a:lnTo>
                    <a:pt x="1380" y="21225"/>
                  </a:lnTo>
                  <a:lnTo>
                    <a:pt x="33936" y="899"/>
                  </a:lnTo>
                  <a:lnTo>
                    <a:pt x="339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p:nvPr/>
          </p:nvSpPr>
          <p:spPr>
            <a:xfrm>
              <a:off x="4557200" y="2339600"/>
              <a:ext cx="494675" cy="310300"/>
            </a:xfrm>
            <a:custGeom>
              <a:rect b="b" l="l" r="r" t="t"/>
              <a:pathLst>
                <a:path extrusionOk="0" h="12412" w="19787">
                  <a:moveTo>
                    <a:pt x="19786" y="1"/>
                  </a:moveTo>
                  <a:lnTo>
                    <a:pt x="1" y="12412"/>
                  </a:lnTo>
                  <a:lnTo>
                    <a:pt x="1380" y="12412"/>
                  </a:lnTo>
                  <a:lnTo>
                    <a:pt x="19786" y="900"/>
                  </a:lnTo>
                  <a:lnTo>
                    <a:pt x="1978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
            <p:cNvSpPr/>
            <p:nvPr/>
          </p:nvSpPr>
          <p:spPr>
            <a:xfrm>
              <a:off x="314222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4910950" y="2561450"/>
              <a:ext cx="140925" cy="88450"/>
            </a:xfrm>
            <a:custGeom>
              <a:rect b="b" l="l" r="r" t="t"/>
              <a:pathLst>
                <a:path extrusionOk="0" h="3538" w="5637">
                  <a:moveTo>
                    <a:pt x="5636" y="0"/>
                  </a:moveTo>
                  <a:lnTo>
                    <a:pt x="0" y="3538"/>
                  </a:lnTo>
                  <a:lnTo>
                    <a:pt x="1379" y="3538"/>
                  </a:lnTo>
                  <a:lnTo>
                    <a:pt x="5636" y="840"/>
                  </a:lnTo>
                  <a:lnTo>
                    <a:pt x="56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278847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a:off x="2512675" y="2032325"/>
              <a:ext cx="947350" cy="590600"/>
            </a:xfrm>
            <a:custGeom>
              <a:rect b="b" l="l" r="r" t="t"/>
              <a:pathLst>
                <a:path extrusionOk="0" h="23624" w="37894">
                  <a:moveTo>
                    <a:pt x="36454" y="1"/>
                  </a:moveTo>
                  <a:lnTo>
                    <a:pt x="0" y="22784"/>
                  </a:lnTo>
                  <a:lnTo>
                    <a:pt x="0" y="23624"/>
                  </a:lnTo>
                  <a:lnTo>
                    <a:pt x="378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p:nvPr/>
          </p:nvSpPr>
          <p:spPr>
            <a:xfrm>
              <a:off x="4830000" y="3666150"/>
              <a:ext cx="221875" cy="137925"/>
            </a:xfrm>
            <a:custGeom>
              <a:rect b="b" l="l" r="r" t="t"/>
              <a:pathLst>
                <a:path extrusionOk="0" h="5517" w="8875">
                  <a:moveTo>
                    <a:pt x="8874" y="1"/>
                  </a:moveTo>
                  <a:lnTo>
                    <a:pt x="1" y="5517"/>
                  </a:lnTo>
                  <a:lnTo>
                    <a:pt x="1380" y="5517"/>
                  </a:lnTo>
                  <a:lnTo>
                    <a:pt x="8874" y="840"/>
                  </a:lnTo>
                  <a:lnTo>
                    <a:pt x="8874"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p:nvPr/>
          </p:nvSpPr>
          <p:spPr>
            <a:xfrm>
              <a:off x="4476250" y="3444325"/>
              <a:ext cx="575625" cy="359750"/>
            </a:xfrm>
            <a:custGeom>
              <a:rect b="b" l="l" r="r" t="t"/>
              <a:pathLst>
                <a:path extrusionOk="0" h="14390" w="23025">
                  <a:moveTo>
                    <a:pt x="23024" y="0"/>
                  </a:moveTo>
                  <a:lnTo>
                    <a:pt x="1" y="14390"/>
                  </a:lnTo>
                  <a:lnTo>
                    <a:pt x="1440" y="14390"/>
                  </a:lnTo>
                  <a:lnTo>
                    <a:pt x="23024" y="900"/>
                  </a:lnTo>
                  <a:lnTo>
                    <a:pt x="23024"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4122525" y="3223975"/>
              <a:ext cx="929350" cy="580100"/>
            </a:xfrm>
            <a:custGeom>
              <a:rect b="b" l="l" r="r" t="t"/>
              <a:pathLst>
                <a:path extrusionOk="0" h="23204" w="37174">
                  <a:moveTo>
                    <a:pt x="37173" y="1"/>
                  </a:moveTo>
                  <a:lnTo>
                    <a:pt x="0" y="23204"/>
                  </a:lnTo>
                  <a:lnTo>
                    <a:pt x="1439" y="23204"/>
                  </a:lnTo>
                  <a:lnTo>
                    <a:pt x="37173" y="900"/>
                  </a:lnTo>
                  <a:lnTo>
                    <a:pt x="3717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376877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341502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3061275" y="3186500"/>
              <a:ext cx="1025300" cy="617575"/>
            </a:xfrm>
            <a:custGeom>
              <a:rect b="b" l="l" r="r" t="t"/>
              <a:pathLst>
                <a:path extrusionOk="0" h="24703" w="41012">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2709025" y="3186500"/>
              <a:ext cx="1023800" cy="617575"/>
            </a:xfrm>
            <a:custGeom>
              <a:rect b="b" l="l" r="r" t="t"/>
              <a:pathLst>
                <a:path extrusionOk="0" h="24703" w="40952">
                  <a:moveTo>
                    <a:pt x="39512" y="1"/>
                  </a:moveTo>
                  <a:lnTo>
                    <a:pt x="1" y="24703"/>
                  </a:lnTo>
                  <a:lnTo>
                    <a:pt x="1380" y="24703"/>
                  </a:lnTo>
                  <a:lnTo>
                    <a:pt x="4095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2512675" y="3186500"/>
              <a:ext cx="866400" cy="541150"/>
            </a:xfrm>
            <a:custGeom>
              <a:rect b="b" l="l" r="r" t="t"/>
              <a:pathLst>
                <a:path extrusionOk="0" h="21646" w="34656">
                  <a:moveTo>
                    <a:pt x="33216" y="1"/>
                  </a:moveTo>
                  <a:lnTo>
                    <a:pt x="0" y="20806"/>
                  </a:lnTo>
                  <a:lnTo>
                    <a:pt x="0" y="21645"/>
                  </a:lnTo>
                  <a:lnTo>
                    <a:pt x="3465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2512675" y="3186500"/>
              <a:ext cx="512650" cy="320800"/>
            </a:xfrm>
            <a:custGeom>
              <a:rect b="b" l="l" r="r" t="t"/>
              <a:pathLst>
                <a:path extrusionOk="0" h="12832" w="20506">
                  <a:moveTo>
                    <a:pt x="19126" y="1"/>
                  </a:moveTo>
                  <a:lnTo>
                    <a:pt x="0" y="11932"/>
                  </a:lnTo>
                  <a:lnTo>
                    <a:pt x="0" y="12831"/>
                  </a:lnTo>
                  <a:lnTo>
                    <a:pt x="2050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2512675" y="3186500"/>
              <a:ext cx="158900" cy="100450"/>
            </a:xfrm>
            <a:custGeom>
              <a:rect b="b" l="l" r="r" t="t"/>
              <a:pathLst>
                <a:path extrusionOk="0" h="4018" w="6356">
                  <a:moveTo>
                    <a:pt x="4977" y="1"/>
                  </a:moveTo>
                  <a:lnTo>
                    <a:pt x="0" y="3118"/>
                  </a:lnTo>
                  <a:lnTo>
                    <a:pt x="0" y="4018"/>
                  </a:lnTo>
                  <a:lnTo>
                    <a:pt x="635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5"/>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0" name="Google Shape;160;p25"/>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sp>
        <p:nvSpPr>
          <p:cNvPr id="161" name="Google Shape;161;p25"/>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6" name="Shape 166"/>
        <p:cNvGrpSpPr/>
        <p:nvPr/>
      </p:nvGrpSpPr>
      <p:grpSpPr>
        <a:xfrm>
          <a:off x="0" y="0"/>
          <a:ext cx="0" cy="0"/>
          <a:chOff x="0" y="0"/>
          <a:chExt cx="0" cy="0"/>
        </a:xfrm>
      </p:grpSpPr>
      <p:sp>
        <p:nvSpPr>
          <p:cNvPr id="167" name="Google Shape;167;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8" name="Google Shape;168;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2" name="Google Shape;17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6" name="Google Shape;17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0" name="Google Shape;180;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1" name="Google Shape;18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TITLE_2">
    <p:bg>
      <p:bgPr>
        <a:solidFill>
          <a:srgbClr val="282828"/>
        </a:solidFill>
      </p:bgPr>
    </p:bg>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mt="10000"/>
          </a:blip>
          <a:srcRect b="0" l="-1120" r="171" t="0"/>
          <a:stretch/>
        </p:blipFill>
        <p:spPr>
          <a:xfrm>
            <a:off x="4486275" y="-800100"/>
            <a:ext cx="6646902" cy="6743701"/>
          </a:xfrm>
          <a:prstGeom prst="rect">
            <a:avLst/>
          </a:prstGeom>
          <a:noFill/>
          <a:ln>
            <a:noFill/>
          </a:ln>
        </p:spPr>
      </p:pic>
      <p:sp>
        <p:nvSpPr>
          <p:cNvPr id="23" name="Google Shape;23;p4"/>
          <p:cNvSpPr txBox="1"/>
          <p:nvPr>
            <p:ph type="ctrTitle"/>
          </p:nvPr>
        </p:nvSpPr>
        <p:spPr>
          <a:xfrm>
            <a:off x="311708" y="58996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3600"/>
              <a:buFont typeface="Roboto Medium"/>
              <a:buNone/>
              <a:defRPr sz="3600">
                <a:solidFill>
                  <a:srgbClr val="F1F3F2"/>
                </a:solidFill>
                <a:latin typeface="Roboto Medium"/>
                <a:ea typeface="Roboto Medium"/>
                <a:cs typeface="Roboto Medium"/>
                <a:sym typeface="Roboto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 name="Google Shape;24;p4"/>
          <p:cNvSpPr txBox="1"/>
          <p:nvPr>
            <p:ph idx="1" type="subTitle"/>
          </p:nvPr>
        </p:nvSpPr>
        <p:spPr>
          <a:xfrm>
            <a:off x="311700" y="3030050"/>
            <a:ext cx="8520600" cy="792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rgbClr val="B4B5B1"/>
              </a:buClr>
              <a:buSzPts val="2800"/>
              <a:buFont typeface="Roboto Light"/>
              <a:buNone/>
              <a:defRPr sz="28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5" name="Google Shape;25;p4"/>
          <p:cNvCxnSpPr/>
          <p:nvPr/>
        </p:nvCxnSpPr>
        <p:spPr>
          <a:xfrm>
            <a:off x="4177800" y="2862725"/>
            <a:ext cx="788400" cy="0"/>
          </a:xfrm>
          <a:prstGeom prst="straightConnector1">
            <a:avLst/>
          </a:prstGeom>
          <a:noFill/>
          <a:ln cap="flat" cmpd="sng" w="9525">
            <a:solidFill>
              <a:srgbClr val="FF1864"/>
            </a:solidFill>
            <a:prstDash val="solid"/>
            <a:round/>
            <a:headEnd len="med" w="med" type="none"/>
            <a:tailEnd len="med" w="med" type="none"/>
          </a:ln>
        </p:spPr>
      </p:cxnSp>
      <p:pic>
        <p:nvPicPr>
          <p:cNvPr id="26" name="Google Shape;26;p4"/>
          <p:cNvPicPr preferRelativeResize="0"/>
          <p:nvPr/>
        </p:nvPicPr>
        <p:blipFill rotWithShape="1">
          <a:blip r:embed="rId3">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7" name="Google Shape;187;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8" name="Google Shape;18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89" name="Shape 189"/>
        <p:cNvGrpSpPr/>
        <p:nvPr/>
      </p:nvGrpSpPr>
      <p:grpSpPr>
        <a:xfrm>
          <a:off x="0" y="0"/>
          <a:ext cx="0" cy="0"/>
          <a:chOff x="0" y="0"/>
          <a:chExt cx="0" cy="0"/>
        </a:xfrm>
      </p:grpSpPr>
      <p:sp>
        <p:nvSpPr>
          <p:cNvPr id="190" name="Google Shape;190;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1" name="Google Shape;19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92" name="Shape 192"/>
        <p:cNvGrpSpPr/>
        <p:nvPr/>
      </p:nvGrpSpPr>
      <p:grpSpPr>
        <a:xfrm>
          <a:off x="0" y="0"/>
          <a:ext cx="0" cy="0"/>
          <a:chOff x="0" y="0"/>
          <a:chExt cx="0" cy="0"/>
        </a:xfrm>
      </p:grpSpPr>
      <p:sp>
        <p:nvSpPr>
          <p:cNvPr id="193" name="Google Shape;193;p34"/>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5" name="Google Shape;195;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6" name="Google Shape;196;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197" name="Google Shape;19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98" name="Shape 198"/>
        <p:cNvGrpSpPr/>
        <p:nvPr/>
      </p:nvGrpSpPr>
      <p:grpSpPr>
        <a:xfrm>
          <a:off x="0" y="0"/>
          <a:ext cx="0" cy="0"/>
          <a:chOff x="0" y="0"/>
          <a:chExt cx="0" cy="0"/>
        </a:xfrm>
      </p:grpSpPr>
      <p:sp>
        <p:nvSpPr>
          <p:cNvPr id="199" name="Google Shape;199;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00" name="Google Shape;20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01" name="Shape 201"/>
        <p:cNvGrpSpPr/>
        <p:nvPr/>
      </p:nvGrpSpPr>
      <p:grpSpPr>
        <a:xfrm>
          <a:off x="0" y="0"/>
          <a:ext cx="0" cy="0"/>
          <a:chOff x="0" y="0"/>
          <a:chExt cx="0" cy="0"/>
        </a:xfrm>
      </p:grpSpPr>
      <p:sp>
        <p:nvSpPr>
          <p:cNvPr id="202" name="Google Shape;202;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3" name="Google Shape;203;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4" name="Google Shape;20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5" name="Shape 205"/>
        <p:cNvGrpSpPr/>
        <p:nvPr/>
      </p:nvGrpSpPr>
      <p:grpSpPr>
        <a:xfrm>
          <a:off x="0" y="0"/>
          <a:ext cx="0" cy="0"/>
          <a:chOff x="0" y="0"/>
          <a:chExt cx="0" cy="0"/>
        </a:xfrm>
      </p:grpSpPr>
      <p:sp>
        <p:nvSpPr>
          <p:cNvPr id="206" name="Google Shape;20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No-BG">
  <p:cSld name="TITLE_2_1">
    <p:bg>
      <p:bgPr>
        <a:solidFill>
          <a:srgbClr val="282828"/>
        </a:solidFill>
      </p:bgPr>
    </p:bg>
    <p:spTree>
      <p:nvGrpSpPr>
        <p:cNvPr id="27" name="Shape 27"/>
        <p:cNvGrpSpPr/>
        <p:nvPr/>
      </p:nvGrpSpPr>
      <p:grpSpPr>
        <a:xfrm>
          <a:off x="0" y="0"/>
          <a:ext cx="0" cy="0"/>
          <a:chOff x="0" y="0"/>
          <a:chExt cx="0" cy="0"/>
        </a:xfrm>
      </p:grpSpPr>
      <p:sp>
        <p:nvSpPr>
          <p:cNvPr id="28" name="Google Shape;28;p5"/>
          <p:cNvSpPr txBox="1"/>
          <p:nvPr>
            <p:ph type="ctrTitle"/>
          </p:nvPr>
        </p:nvSpPr>
        <p:spPr>
          <a:xfrm>
            <a:off x="311708" y="58996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3600"/>
              <a:buFont typeface="Roboto Medium"/>
              <a:buNone/>
              <a:defRPr sz="3600">
                <a:solidFill>
                  <a:srgbClr val="F1F3F2"/>
                </a:solidFill>
                <a:latin typeface="Roboto Medium"/>
                <a:ea typeface="Roboto Medium"/>
                <a:cs typeface="Roboto Medium"/>
                <a:sym typeface="Roboto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 name="Google Shape;29;p5"/>
          <p:cNvSpPr txBox="1"/>
          <p:nvPr>
            <p:ph idx="1" type="subTitle"/>
          </p:nvPr>
        </p:nvSpPr>
        <p:spPr>
          <a:xfrm>
            <a:off x="311700" y="3030050"/>
            <a:ext cx="8520600" cy="792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rgbClr val="B4B5B1"/>
              </a:buClr>
              <a:buSzPts val="2800"/>
              <a:buFont typeface="Roboto Light"/>
              <a:buNone/>
              <a:defRPr sz="28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30" name="Google Shape;30;p5"/>
          <p:cNvCxnSpPr/>
          <p:nvPr/>
        </p:nvCxnSpPr>
        <p:spPr>
          <a:xfrm>
            <a:off x="4177800" y="2862725"/>
            <a:ext cx="788400" cy="0"/>
          </a:xfrm>
          <a:prstGeom prst="straightConnector1">
            <a:avLst/>
          </a:prstGeom>
          <a:noFill/>
          <a:ln cap="flat" cmpd="sng" w="9525">
            <a:solidFill>
              <a:srgbClr val="FF1864"/>
            </a:solidFill>
            <a:prstDash val="solid"/>
            <a:round/>
            <a:headEnd len="med" w="med" type="none"/>
            <a:tailEnd len="med" w="med" type="none"/>
          </a:ln>
        </p:spPr>
      </p:cxnSp>
      <p:pic>
        <p:nvPicPr>
          <p:cNvPr id="31" name="Google Shape;31;p5"/>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282828"/>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mt="10000"/>
          </a:blip>
          <a:srcRect b="0" l="-1120" r="171" t="0"/>
          <a:stretch/>
        </p:blipFill>
        <p:spPr>
          <a:xfrm>
            <a:off x="4486275" y="-800100"/>
            <a:ext cx="6646902" cy="6743701"/>
          </a:xfrm>
          <a:prstGeom prst="rect">
            <a:avLst/>
          </a:prstGeom>
          <a:noFill/>
          <a:ln>
            <a:noFill/>
          </a:ln>
        </p:spPr>
      </p:pic>
      <p:cxnSp>
        <p:nvCxnSpPr>
          <p:cNvPr id="34" name="Google Shape;34;p6"/>
          <p:cNvCxnSpPr/>
          <p:nvPr/>
        </p:nvCxnSpPr>
        <p:spPr>
          <a:xfrm>
            <a:off x="4177800" y="2862725"/>
            <a:ext cx="788400" cy="0"/>
          </a:xfrm>
          <a:prstGeom prst="straightConnector1">
            <a:avLst/>
          </a:prstGeom>
          <a:noFill/>
          <a:ln cap="flat" cmpd="sng" w="9525">
            <a:solidFill>
              <a:srgbClr val="FF1864"/>
            </a:solidFill>
            <a:prstDash val="solid"/>
            <a:round/>
            <a:headEnd len="med" w="med" type="none"/>
            <a:tailEnd len="med" w="med" type="none"/>
          </a:ln>
        </p:spPr>
      </p:cxnSp>
      <p:sp>
        <p:nvSpPr>
          <p:cNvPr id="35" name="Google Shape;35;p6"/>
          <p:cNvSpPr txBox="1"/>
          <p:nvPr>
            <p:ph type="ctrTitle"/>
          </p:nvPr>
        </p:nvSpPr>
        <p:spPr>
          <a:xfrm>
            <a:off x="311708" y="58996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3600"/>
              <a:buFont typeface="Roboto Medium"/>
              <a:buNone/>
              <a:defRPr sz="3600">
                <a:solidFill>
                  <a:srgbClr val="F1F3F2"/>
                </a:solidFill>
                <a:latin typeface="Roboto Medium"/>
                <a:ea typeface="Roboto Medium"/>
                <a:cs typeface="Roboto Medium"/>
                <a:sym typeface="Roboto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36" name="Google Shape;36;p6"/>
          <p:cNvPicPr preferRelativeResize="0"/>
          <p:nvPr/>
        </p:nvPicPr>
        <p:blipFill rotWithShape="1">
          <a:blip r:embed="rId3">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
  <p:cSld name="SECTION_HEADER_2">
    <p:bg>
      <p:bgPr>
        <a:solidFill>
          <a:srgbClr val="282828"/>
        </a:solidFill>
      </p:bgPr>
    </p:bg>
    <p:spTree>
      <p:nvGrpSpPr>
        <p:cNvPr id="37" name="Shape 37"/>
        <p:cNvGrpSpPr/>
        <p:nvPr/>
      </p:nvGrpSpPr>
      <p:grpSpPr>
        <a:xfrm>
          <a:off x="0" y="0"/>
          <a:ext cx="0" cy="0"/>
          <a:chOff x="0" y="0"/>
          <a:chExt cx="0" cy="0"/>
        </a:xfrm>
      </p:grpSpPr>
      <p:pic>
        <p:nvPicPr>
          <p:cNvPr id="38" name="Google Shape;38;p7"/>
          <p:cNvPicPr preferRelativeResize="0"/>
          <p:nvPr/>
        </p:nvPicPr>
        <p:blipFill rotWithShape="1">
          <a:blip r:embed="rId2">
            <a:alphaModFix amt="10000"/>
          </a:blip>
          <a:srcRect b="0" l="-1120" r="171" t="0"/>
          <a:stretch/>
        </p:blipFill>
        <p:spPr>
          <a:xfrm>
            <a:off x="4486275" y="-800100"/>
            <a:ext cx="6646902" cy="6743701"/>
          </a:xfrm>
          <a:prstGeom prst="rect">
            <a:avLst/>
          </a:prstGeom>
          <a:noFill/>
          <a:ln>
            <a:noFill/>
          </a:ln>
        </p:spPr>
      </p:pic>
      <p:pic>
        <p:nvPicPr>
          <p:cNvPr id="39" name="Google Shape;39;p7"/>
          <p:cNvPicPr preferRelativeResize="0"/>
          <p:nvPr/>
        </p:nvPicPr>
        <p:blipFill rotWithShape="1">
          <a:blip r:embed="rId3">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282828"/>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8"/>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lvl1pPr indent="-381000" lvl="0" marL="45720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a:lnSpc>
                <a:spcPct val="150000"/>
              </a:lnSpc>
              <a:spcBef>
                <a:spcPts val="1600"/>
              </a:spcBef>
              <a:spcAft>
                <a:spcPts val="0"/>
              </a:spcAft>
              <a:buClr>
                <a:srgbClr val="F1F3F2"/>
              </a:buClr>
              <a:buSzPts val="1400"/>
              <a:buChar char="○"/>
              <a:defRPr>
                <a:solidFill>
                  <a:srgbClr val="F1F3F2"/>
                </a:solidFill>
              </a:defRPr>
            </a:lvl2pPr>
            <a:lvl3pPr indent="-317500" lvl="2" marL="1371600">
              <a:lnSpc>
                <a:spcPct val="150000"/>
              </a:lnSpc>
              <a:spcBef>
                <a:spcPts val="1600"/>
              </a:spcBef>
              <a:spcAft>
                <a:spcPts val="0"/>
              </a:spcAft>
              <a:buClr>
                <a:srgbClr val="F1F3F2"/>
              </a:buClr>
              <a:buSzPts val="1400"/>
              <a:buChar char="■"/>
              <a:defRPr>
                <a:solidFill>
                  <a:srgbClr val="F1F3F2"/>
                </a:solidFill>
              </a:defRPr>
            </a:lvl3pPr>
            <a:lvl4pPr indent="-317500" lvl="3" marL="1828800">
              <a:lnSpc>
                <a:spcPct val="150000"/>
              </a:lnSpc>
              <a:spcBef>
                <a:spcPts val="1600"/>
              </a:spcBef>
              <a:spcAft>
                <a:spcPts val="0"/>
              </a:spcAft>
              <a:buClr>
                <a:srgbClr val="F1F3F2"/>
              </a:buClr>
              <a:buSzPts val="1400"/>
              <a:buChar char="●"/>
              <a:defRPr>
                <a:solidFill>
                  <a:srgbClr val="F1F3F2"/>
                </a:solidFill>
              </a:defRPr>
            </a:lvl4pPr>
            <a:lvl5pPr indent="-317500" lvl="4" marL="2286000">
              <a:lnSpc>
                <a:spcPct val="150000"/>
              </a:lnSpc>
              <a:spcBef>
                <a:spcPts val="1600"/>
              </a:spcBef>
              <a:spcAft>
                <a:spcPts val="0"/>
              </a:spcAft>
              <a:buClr>
                <a:srgbClr val="F1F3F2"/>
              </a:buClr>
              <a:buSzPts val="1400"/>
              <a:buChar char="○"/>
              <a:defRPr>
                <a:solidFill>
                  <a:srgbClr val="F1F3F2"/>
                </a:solidFill>
              </a:defRPr>
            </a:lvl5pPr>
            <a:lvl6pPr indent="-317500" lvl="5" marL="2743200">
              <a:lnSpc>
                <a:spcPct val="150000"/>
              </a:lnSpc>
              <a:spcBef>
                <a:spcPts val="1600"/>
              </a:spcBef>
              <a:spcAft>
                <a:spcPts val="0"/>
              </a:spcAft>
              <a:buClr>
                <a:srgbClr val="F1F3F2"/>
              </a:buClr>
              <a:buSzPts val="1400"/>
              <a:buChar char="■"/>
              <a:defRPr>
                <a:solidFill>
                  <a:srgbClr val="F1F3F2"/>
                </a:solidFill>
              </a:defRPr>
            </a:lvl6pPr>
            <a:lvl7pPr indent="-317500" lvl="6" marL="3200400">
              <a:lnSpc>
                <a:spcPct val="150000"/>
              </a:lnSpc>
              <a:spcBef>
                <a:spcPts val="1600"/>
              </a:spcBef>
              <a:spcAft>
                <a:spcPts val="0"/>
              </a:spcAft>
              <a:buClr>
                <a:srgbClr val="F1F3F2"/>
              </a:buClr>
              <a:buSzPts val="1400"/>
              <a:buChar char="●"/>
              <a:defRPr>
                <a:solidFill>
                  <a:srgbClr val="F1F3F2"/>
                </a:solidFill>
              </a:defRPr>
            </a:lvl7pPr>
            <a:lvl8pPr indent="-317500" lvl="7" marL="3657600">
              <a:lnSpc>
                <a:spcPct val="150000"/>
              </a:lnSpc>
              <a:spcBef>
                <a:spcPts val="1600"/>
              </a:spcBef>
              <a:spcAft>
                <a:spcPts val="0"/>
              </a:spcAft>
              <a:buClr>
                <a:srgbClr val="F1F3F2"/>
              </a:buClr>
              <a:buSzPts val="1400"/>
              <a:buChar char="○"/>
              <a:defRPr>
                <a:solidFill>
                  <a:srgbClr val="F1F3F2"/>
                </a:solidFill>
              </a:defRPr>
            </a:lvl8pPr>
            <a:lvl9pPr indent="-317500" lvl="8" marL="4114800">
              <a:lnSpc>
                <a:spcPct val="150000"/>
              </a:lnSpc>
              <a:spcBef>
                <a:spcPts val="1600"/>
              </a:spcBef>
              <a:spcAft>
                <a:spcPts val="1600"/>
              </a:spcAft>
              <a:buClr>
                <a:srgbClr val="F1F3F2"/>
              </a:buClr>
              <a:buSzPts val="1400"/>
              <a:buChar char="■"/>
              <a:defRPr>
                <a:solidFill>
                  <a:srgbClr val="F1F3F2"/>
                </a:solidFill>
              </a:defRPr>
            </a:lvl9pPr>
          </a:lstStyle>
          <a:p/>
        </p:txBody>
      </p:sp>
      <p:cxnSp>
        <p:nvCxnSpPr>
          <p:cNvPr id="43" name="Google Shape;43;p8"/>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pic>
        <p:nvPicPr>
          <p:cNvPr id="44" name="Google Shape;44;p8"/>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rgbClr val="282828"/>
        </a:solidFill>
      </p:bgPr>
    </p:bg>
    <p:spTree>
      <p:nvGrpSpPr>
        <p:cNvPr id="45" name="Shape 45"/>
        <p:cNvGrpSpPr/>
        <p:nvPr/>
      </p:nvGrpSpPr>
      <p:grpSpPr>
        <a:xfrm>
          <a:off x="0" y="0"/>
          <a:ext cx="0" cy="0"/>
          <a:chOff x="0" y="0"/>
          <a:chExt cx="0" cy="0"/>
        </a:xfrm>
      </p:grpSpPr>
      <p:sp>
        <p:nvSpPr>
          <p:cNvPr id="46" name="Google Shape;46;p9"/>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9"/>
          <p:cNvSpPr txBox="1"/>
          <p:nvPr>
            <p:ph idx="1" type="body"/>
          </p:nvPr>
        </p:nvSpPr>
        <p:spPr>
          <a:xfrm>
            <a:off x="311700" y="1125525"/>
            <a:ext cx="41298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48" name="Google Shape;48;p9"/>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sp>
        <p:nvSpPr>
          <p:cNvPr id="49" name="Google Shape;49;p9"/>
          <p:cNvSpPr txBox="1"/>
          <p:nvPr>
            <p:ph idx="2" type="body"/>
          </p:nvPr>
        </p:nvSpPr>
        <p:spPr>
          <a:xfrm>
            <a:off x="4702500" y="1125525"/>
            <a:ext cx="41298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pic>
        <p:nvPicPr>
          <p:cNvPr id="50" name="Google Shape;50;p9"/>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rgbClr val="282828"/>
        </a:solidFill>
      </p:bgPr>
    </p:bg>
    <p:spTree>
      <p:nvGrpSpPr>
        <p:cNvPr id="51" name="Shape 51"/>
        <p:cNvGrpSpPr/>
        <p:nvPr/>
      </p:nvGrpSpPr>
      <p:grpSpPr>
        <a:xfrm>
          <a:off x="0" y="0"/>
          <a:ext cx="0" cy="0"/>
          <a:chOff x="0" y="0"/>
          <a:chExt cx="0" cy="0"/>
        </a:xfrm>
      </p:grpSpPr>
      <p:sp>
        <p:nvSpPr>
          <p:cNvPr id="52" name="Google Shape;52;p10"/>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3" name="Google Shape;53;p10"/>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pic>
        <p:nvPicPr>
          <p:cNvPr id="54" name="Google Shape;54;p10"/>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28282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670200"/>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1F3F2"/>
              </a:buClr>
              <a:buSzPts val="2800"/>
              <a:buFont typeface="Roboto Medium"/>
              <a:buNone/>
              <a:defRPr sz="2800">
                <a:solidFill>
                  <a:srgbClr val="F1F3F2"/>
                </a:solidFill>
                <a:latin typeface="Roboto Medium"/>
                <a:ea typeface="Roboto Medium"/>
                <a:cs typeface="Roboto Medium"/>
                <a:sym typeface="Roboto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377650"/>
            <a:ext cx="8520600" cy="3416400"/>
          </a:xfrm>
          <a:prstGeom prst="rect">
            <a:avLst/>
          </a:prstGeom>
          <a:noFill/>
          <a:ln>
            <a:noFill/>
          </a:ln>
        </p:spPr>
        <p:txBody>
          <a:bodyPr anchorCtr="0" anchor="t" bIns="91425" lIns="91425" spcFirstLastPara="1" rIns="91425" wrap="square" tIns="91425">
            <a:noAutofit/>
          </a:bodyPr>
          <a:lstStyle>
            <a:lvl1pPr indent="-381000" lvl="0" marL="457200">
              <a:lnSpc>
                <a:spcPct val="115000"/>
              </a:lnSpc>
              <a:spcBef>
                <a:spcPts val="0"/>
              </a:spcBef>
              <a:spcAft>
                <a:spcPts val="0"/>
              </a:spcAft>
              <a:buClr>
                <a:srgbClr val="B4B5B1"/>
              </a:buClr>
              <a:buSzPts val="2400"/>
              <a:buFont typeface="Roboto Light"/>
              <a:buChar char="●"/>
              <a:defRPr sz="2400">
                <a:solidFill>
                  <a:srgbClr val="B4B5B1"/>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2pPr>
            <a:lvl3pPr indent="-317500" lvl="2" marL="137160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3pPr>
            <a:lvl4pPr indent="-317500" lvl="3" marL="182880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4pPr>
            <a:lvl5pPr indent="-317500" lvl="4" marL="228600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5pPr>
            <a:lvl6pPr indent="-317500" lvl="5" marL="274320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6pPr>
            <a:lvl7pPr indent="-317500" lvl="6" marL="320040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7pPr>
            <a:lvl8pPr indent="-317500" lvl="7" marL="365760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8pPr>
            <a:lvl9pPr indent="-317500" lvl="8" marL="4114800">
              <a:lnSpc>
                <a:spcPct val="115000"/>
              </a:lnSpc>
              <a:spcBef>
                <a:spcPts val="1600"/>
              </a:spcBef>
              <a:spcAft>
                <a:spcPts val="1600"/>
              </a:spcAft>
              <a:buClr>
                <a:srgbClr val="B4B5B1"/>
              </a:buClr>
              <a:buSzPts val="1400"/>
              <a:buFont typeface="Roboto"/>
              <a:buChar char="■"/>
              <a:defRPr>
                <a:solidFill>
                  <a:srgbClr val="B4B5B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4" name="Google Shape;164;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165" name="Google Shape;16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42.png"/><Relationship Id="rId6"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s://en.wikipedia.org/wiki/Historical_negationism" TargetMode="External"/><Relationship Id="rId4" Type="http://schemas.openxmlformats.org/officeDocument/2006/relationships/image" Target="../media/image38.png"/><Relationship Id="rId5" Type="http://schemas.openxmlformats.org/officeDocument/2006/relationships/image" Target="../media/image27.png"/><Relationship Id="rId6"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hyperlink" Target="https://parity.link/shared-storytell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50.png"/><Relationship Id="rId5"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65.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6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hyperlink" Target="https://www.goodreads.com/quotes/35833-for-millions-of-years-mankind-lived-just-like-the-animals" TargetMode="External"/><Relationship Id="rId5" Type="http://schemas.openxmlformats.org/officeDocument/2006/relationships/hyperlink" Target="https://www.youtube.com/watch?v=tS-qsh6eT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6.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39.png"/><Relationship Id="rId5"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70.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8"/>
          <p:cNvPicPr preferRelativeResize="0"/>
          <p:nvPr/>
        </p:nvPicPr>
        <p:blipFill>
          <a:blip r:embed="rId3">
            <a:alphaModFix/>
          </a:blip>
          <a:stretch>
            <a:fillRect/>
          </a:stretch>
        </p:blipFill>
        <p:spPr>
          <a:xfrm>
            <a:off x="1523" y="0"/>
            <a:ext cx="9140953" cy="5143500"/>
          </a:xfrm>
          <a:prstGeom prst="rect">
            <a:avLst/>
          </a:prstGeom>
          <a:noFill/>
          <a:ln>
            <a:noFill/>
          </a:ln>
        </p:spPr>
      </p:pic>
      <p:sp>
        <p:nvSpPr>
          <p:cNvPr id="212" name="Google Shape;212;p38"/>
          <p:cNvSpPr txBox="1"/>
          <p:nvPr/>
        </p:nvSpPr>
        <p:spPr>
          <a:xfrm>
            <a:off x="3770650" y="1455550"/>
            <a:ext cx="50307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Blockchain and</a:t>
            </a:r>
            <a:endParaRPr b="1" sz="36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Shared Storytelling</a:t>
            </a:r>
            <a:endParaRPr b="1" sz="3600">
              <a:solidFill>
                <a:srgbClr val="FFFFFF"/>
              </a:solidFill>
              <a:latin typeface="Proxima Nova"/>
              <a:ea typeface="Proxima Nova"/>
              <a:cs typeface="Proxima Nova"/>
              <a:sym typeface="Proxima Nova"/>
            </a:endParaRPr>
          </a:p>
        </p:txBody>
      </p:sp>
      <p:sp>
        <p:nvSpPr>
          <p:cNvPr id="213" name="Google Shape;213;p38"/>
          <p:cNvSpPr txBox="1"/>
          <p:nvPr/>
        </p:nvSpPr>
        <p:spPr>
          <a:xfrm>
            <a:off x="3770650" y="3075775"/>
            <a:ext cx="4890300" cy="7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For the last hundred thousand years, humans have developed tools for shared storytelling. Blockchain is our greatest </a:t>
            </a:r>
            <a:r>
              <a:rPr b="1" lang="en" sz="1200">
                <a:solidFill>
                  <a:srgbClr val="FFFFFF"/>
                </a:solidFill>
                <a:latin typeface="Proxima Nova"/>
                <a:ea typeface="Proxima Nova"/>
                <a:cs typeface="Proxima Nova"/>
                <a:sym typeface="Proxima Nova"/>
              </a:rPr>
              <a:t>achievement</a:t>
            </a:r>
            <a:r>
              <a:rPr b="1" lang="en" sz="1200">
                <a:solidFill>
                  <a:srgbClr val="FFFFFF"/>
                </a:solidFill>
                <a:latin typeface="Proxima Nova"/>
                <a:ea typeface="Proxima Nova"/>
                <a:cs typeface="Proxima Nova"/>
                <a:sym typeface="Proxima Nova"/>
              </a:rPr>
              <a:t> yet.</a:t>
            </a:r>
            <a:endParaRPr b="1" sz="1200">
              <a:solidFill>
                <a:srgbClr val="FFFFFF"/>
              </a:solidFill>
              <a:latin typeface="Proxima Nova"/>
              <a:ea typeface="Proxima Nova"/>
              <a:cs typeface="Proxima Nova"/>
              <a:sym typeface="Proxima Nova"/>
            </a:endParaRPr>
          </a:p>
        </p:txBody>
      </p:sp>
      <p:sp>
        <p:nvSpPr>
          <p:cNvPr id="214" name="Google Shape;214;p38"/>
          <p:cNvSpPr txBox="1"/>
          <p:nvPr/>
        </p:nvSpPr>
        <p:spPr>
          <a:xfrm>
            <a:off x="3770650" y="3793906"/>
            <a:ext cx="4805100" cy="125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b="1" lang="en" sz="1200">
                <a:solidFill>
                  <a:srgbClr val="18FFB2"/>
                </a:solidFill>
                <a:latin typeface="Proxima Nova"/>
                <a:ea typeface="Proxima Nova"/>
                <a:cs typeface="Proxima Nova"/>
                <a:sym typeface="Proxima Nova"/>
              </a:rPr>
              <a:t>JOSHY ORNDORFF</a:t>
            </a:r>
            <a:br>
              <a:rPr lang="en" sz="1200">
                <a:solidFill>
                  <a:srgbClr val="F1F3F2"/>
                </a:solidFill>
                <a:latin typeface="Proxima Nova"/>
                <a:ea typeface="Proxima Nova"/>
                <a:cs typeface="Proxima Nova"/>
                <a:sym typeface="Proxima Nova"/>
              </a:rPr>
            </a:br>
            <a:r>
              <a:rPr lang="en" sz="1200">
                <a:solidFill>
                  <a:srgbClr val="F1F3F2"/>
                </a:solidFill>
                <a:latin typeface="Proxima Nova"/>
                <a:ea typeface="Proxima Nova"/>
                <a:cs typeface="Proxima Nova"/>
                <a:sym typeface="Proxima Nova"/>
              </a:rPr>
              <a:t>Software developer  </a:t>
            </a:r>
            <a:br>
              <a:rPr lang="en" sz="1200">
                <a:solidFill>
                  <a:srgbClr val="F1F3F2"/>
                </a:solidFill>
                <a:latin typeface="Proxima Nova"/>
                <a:ea typeface="Proxima Nova"/>
                <a:cs typeface="Proxima Nova"/>
                <a:sym typeface="Proxima Nova"/>
              </a:rPr>
            </a:br>
            <a:r>
              <a:rPr lang="en" sz="1200">
                <a:solidFill>
                  <a:srgbClr val="F1F3F2"/>
                </a:solidFill>
                <a:latin typeface="Proxima Nova"/>
                <a:ea typeface="Proxima Nova"/>
                <a:cs typeface="Proxima Nova"/>
                <a:sym typeface="Proxima Nova"/>
              </a:rPr>
              <a:t>Parity Technologies</a:t>
            </a:r>
            <a:br>
              <a:rPr lang="en" sz="1200">
                <a:solidFill>
                  <a:srgbClr val="F1F3F2"/>
                </a:solidFill>
                <a:latin typeface="Proxima Nova"/>
                <a:ea typeface="Proxima Nova"/>
                <a:cs typeface="Proxima Nova"/>
                <a:sym typeface="Proxima Nova"/>
              </a:rPr>
            </a:br>
            <a:r>
              <a:rPr lang="en" sz="1200">
                <a:solidFill>
                  <a:srgbClr val="F1F3F2"/>
                </a:solidFill>
                <a:latin typeface="Proxima Nova"/>
                <a:ea typeface="Proxima Nova"/>
                <a:cs typeface="Proxima Nova"/>
                <a:sym typeface="Proxima Nova"/>
              </a:rPr>
              <a:t>joshy@parity.io | @joshyorndorff</a:t>
            </a:r>
            <a:br>
              <a:rPr lang="en" sz="1200">
                <a:solidFill>
                  <a:srgbClr val="F1F3F2"/>
                </a:solidFill>
                <a:latin typeface="Proxima Nova"/>
                <a:ea typeface="Proxima Nova"/>
                <a:cs typeface="Proxima Nova"/>
                <a:sym typeface="Proxima Nova"/>
              </a:rPr>
            </a:br>
            <a:r>
              <a:rPr lang="en" sz="1200">
                <a:solidFill>
                  <a:srgbClr val="F1F3F2"/>
                </a:solidFill>
                <a:latin typeface="Proxima Nova"/>
                <a:ea typeface="Proxima Nova"/>
                <a:cs typeface="Proxima Nova"/>
                <a:sym typeface="Proxima Nova"/>
              </a:rPr>
              <a:t>github.com/JoshOrndorff</a:t>
            </a:r>
            <a:endParaRPr sz="1200">
              <a:solidFill>
                <a:srgbClr val="F1F3F2"/>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Distribution Systems</a:t>
            </a:r>
            <a:endParaRPr/>
          </a:p>
        </p:txBody>
      </p:sp>
      <p:sp>
        <p:nvSpPr>
          <p:cNvPr id="313" name="Google Shape;313;p47"/>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4" name="Google Shape;314;p47"/>
          <p:cNvPicPr preferRelativeResize="0"/>
          <p:nvPr/>
        </p:nvPicPr>
        <p:blipFill>
          <a:blip r:embed="rId3">
            <a:alphaModFix/>
          </a:blip>
          <a:stretch>
            <a:fillRect/>
          </a:stretch>
        </p:blipFill>
        <p:spPr>
          <a:xfrm>
            <a:off x="164725" y="943625"/>
            <a:ext cx="3218000" cy="4038249"/>
          </a:xfrm>
          <a:prstGeom prst="rect">
            <a:avLst/>
          </a:prstGeom>
          <a:noFill/>
          <a:ln>
            <a:noFill/>
          </a:ln>
        </p:spPr>
      </p:pic>
      <p:pic>
        <p:nvPicPr>
          <p:cNvPr id="315" name="Google Shape;315;p47"/>
          <p:cNvPicPr preferRelativeResize="0"/>
          <p:nvPr/>
        </p:nvPicPr>
        <p:blipFill>
          <a:blip r:embed="rId4">
            <a:alphaModFix/>
          </a:blip>
          <a:stretch>
            <a:fillRect/>
          </a:stretch>
        </p:blipFill>
        <p:spPr>
          <a:xfrm>
            <a:off x="3926750" y="2003275"/>
            <a:ext cx="4248874" cy="2390000"/>
          </a:xfrm>
          <a:prstGeom prst="rect">
            <a:avLst/>
          </a:prstGeom>
          <a:noFill/>
          <a:ln>
            <a:noFill/>
          </a:ln>
        </p:spPr>
      </p:pic>
      <p:pic>
        <p:nvPicPr>
          <p:cNvPr id="316" name="Google Shape;316;p47"/>
          <p:cNvPicPr preferRelativeResize="0"/>
          <p:nvPr/>
        </p:nvPicPr>
        <p:blipFill>
          <a:blip r:embed="rId5">
            <a:alphaModFix/>
          </a:blip>
          <a:stretch>
            <a:fillRect/>
          </a:stretch>
        </p:blipFill>
        <p:spPr>
          <a:xfrm>
            <a:off x="383650" y="897075"/>
            <a:ext cx="2780150" cy="4170226"/>
          </a:xfrm>
          <a:prstGeom prst="rect">
            <a:avLst/>
          </a:prstGeom>
          <a:noFill/>
          <a:ln>
            <a:noFill/>
          </a:ln>
        </p:spPr>
      </p:pic>
      <p:pic>
        <p:nvPicPr>
          <p:cNvPr id="317" name="Google Shape;317;p47"/>
          <p:cNvPicPr preferRelativeResize="0"/>
          <p:nvPr/>
        </p:nvPicPr>
        <p:blipFill>
          <a:blip r:embed="rId6">
            <a:alphaModFix/>
          </a:blip>
          <a:stretch>
            <a:fillRect/>
          </a:stretch>
        </p:blipFill>
        <p:spPr>
          <a:xfrm>
            <a:off x="6638271" y="71000"/>
            <a:ext cx="1760750" cy="1719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Malleable</a:t>
            </a:r>
            <a:r>
              <a:rPr lang="en"/>
              <a:t> History</a:t>
            </a:r>
            <a:endParaRPr/>
          </a:p>
        </p:txBody>
      </p:sp>
      <p:sp>
        <p:nvSpPr>
          <p:cNvPr id="323" name="Google Shape;323;p48"/>
          <p:cNvSpPr txBox="1"/>
          <p:nvPr/>
        </p:nvSpPr>
        <p:spPr>
          <a:xfrm>
            <a:off x="3703450" y="360250"/>
            <a:ext cx="18246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Roboto Light"/>
                <a:ea typeface="Roboto Light"/>
                <a:cs typeface="Roboto Light"/>
                <a:sym typeface="Roboto Light"/>
                <a:hlinkClick r:id="rId3"/>
              </a:rPr>
              <a:t>real-world examples</a:t>
            </a:r>
            <a:endParaRPr>
              <a:solidFill>
                <a:schemeClr val="accent2"/>
              </a:solidFill>
              <a:latin typeface="Roboto Light"/>
              <a:ea typeface="Roboto Light"/>
              <a:cs typeface="Roboto Light"/>
              <a:sym typeface="Roboto Light"/>
            </a:endParaRPr>
          </a:p>
        </p:txBody>
      </p:sp>
      <p:pic>
        <p:nvPicPr>
          <p:cNvPr id="324" name="Google Shape;324;p48"/>
          <p:cNvPicPr preferRelativeResize="0"/>
          <p:nvPr/>
        </p:nvPicPr>
        <p:blipFill>
          <a:blip r:embed="rId4">
            <a:alphaModFix/>
          </a:blip>
          <a:stretch>
            <a:fillRect/>
          </a:stretch>
        </p:blipFill>
        <p:spPr>
          <a:xfrm>
            <a:off x="414073" y="1068700"/>
            <a:ext cx="1264325" cy="1282250"/>
          </a:xfrm>
          <a:prstGeom prst="rect">
            <a:avLst/>
          </a:prstGeom>
          <a:noFill/>
          <a:ln>
            <a:noFill/>
          </a:ln>
        </p:spPr>
      </p:pic>
      <p:pic>
        <p:nvPicPr>
          <p:cNvPr id="325" name="Google Shape;325;p48"/>
          <p:cNvPicPr preferRelativeResize="0"/>
          <p:nvPr/>
        </p:nvPicPr>
        <p:blipFill>
          <a:blip r:embed="rId5">
            <a:alphaModFix/>
          </a:blip>
          <a:stretch>
            <a:fillRect/>
          </a:stretch>
        </p:blipFill>
        <p:spPr>
          <a:xfrm>
            <a:off x="3683772" y="2411463"/>
            <a:ext cx="1264325" cy="1797640"/>
          </a:xfrm>
          <a:prstGeom prst="rect">
            <a:avLst/>
          </a:prstGeom>
          <a:noFill/>
          <a:ln>
            <a:noFill/>
          </a:ln>
        </p:spPr>
      </p:pic>
      <p:pic>
        <p:nvPicPr>
          <p:cNvPr id="326" name="Google Shape;326;p48"/>
          <p:cNvPicPr preferRelativeResize="0"/>
          <p:nvPr/>
        </p:nvPicPr>
        <p:blipFill>
          <a:blip r:embed="rId6">
            <a:alphaModFix/>
          </a:blip>
          <a:stretch>
            <a:fillRect/>
          </a:stretch>
        </p:blipFill>
        <p:spPr>
          <a:xfrm>
            <a:off x="7578357" y="838375"/>
            <a:ext cx="1197993" cy="1895826"/>
          </a:xfrm>
          <a:prstGeom prst="rect">
            <a:avLst/>
          </a:prstGeom>
          <a:noFill/>
          <a:ln>
            <a:noFill/>
          </a:ln>
        </p:spPr>
      </p:pic>
      <p:sp>
        <p:nvSpPr>
          <p:cNvPr id="327" name="Google Shape;327;p48"/>
          <p:cNvSpPr txBox="1"/>
          <p:nvPr/>
        </p:nvSpPr>
        <p:spPr>
          <a:xfrm>
            <a:off x="1780100" y="1559225"/>
            <a:ext cx="14772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1864"/>
                </a:solidFill>
                <a:latin typeface="Roboto"/>
                <a:ea typeface="Roboto"/>
                <a:cs typeface="Roboto"/>
                <a:sym typeface="Roboto"/>
              </a:rPr>
              <a:t>Harry’s Story</a:t>
            </a:r>
            <a:endParaRPr b="1" sz="2400">
              <a:solidFill>
                <a:srgbClr val="FF1864"/>
              </a:solidFill>
              <a:latin typeface="Roboto"/>
              <a:ea typeface="Roboto"/>
              <a:cs typeface="Roboto"/>
              <a:sym typeface="Roboto"/>
            </a:endParaRPr>
          </a:p>
        </p:txBody>
      </p:sp>
      <p:sp>
        <p:nvSpPr>
          <p:cNvPr id="328" name="Google Shape;328;p48"/>
          <p:cNvSpPr txBox="1"/>
          <p:nvPr/>
        </p:nvSpPr>
        <p:spPr>
          <a:xfrm>
            <a:off x="168150" y="2644075"/>
            <a:ext cx="4404000" cy="189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F1F3F2"/>
                </a:solidFill>
                <a:latin typeface="Roboto"/>
                <a:ea typeface="Roboto"/>
                <a:cs typeface="Roboto"/>
                <a:sym typeface="Roboto"/>
              </a:rPr>
              <a:t>Previously, the Dark Lord was powerful.</a:t>
            </a:r>
            <a:endParaRPr b="1" sz="1600">
              <a:solidFill>
                <a:srgbClr val="F1F3F2"/>
              </a:solidFill>
              <a:latin typeface="Roboto"/>
              <a:ea typeface="Roboto"/>
              <a:cs typeface="Roboto"/>
              <a:sym typeface="Roboto"/>
            </a:endParaRPr>
          </a:p>
          <a:p>
            <a:pPr indent="0" lvl="0" marL="0" rtl="0" algn="l">
              <a:lnSpc>
                <a:spcPct val="150000"/>
              </a:lnSpc>
              <a:spcBef>
                <a:spcPts val="0"/>
              </a:spcBef>
              <a:spcAft>
                <a:spcPts val="0"/>
              </a:spcAft>
              <a:buNone/>
            </a:pPr>
            <a:r>
              <a:rPr b="1" lang="en" sz="1600">
                <a:solidFill>
                  <a:srgbClr val="F1F3F2"/>
                </a:solidFill>
                <a:latin typeface="Roboto"/>
                <a:ea typeface="Roboto"/>
                <a:cs typeface="Roboto"/>
                <a:sym typeface="Roboto"/>
              </a:rPr>
              <a:t>Harry defeats Dark Lord at one year old.</a:t>
            </a:r>
            <a:endParaRPr b="1" sz="1600">
              <a:solidFill>
                <a:srgbClr val="F1F3F2"/>
              </a:solidFill>
              <a:latin typeface="Roboto"/>
              <a:ea typeface="Roboto"/>
              <a:cs typeface="Roboto"/>
              <a:sym typeface="Roboto"/>
            </a:endParaRPr>
          </a:p>
          <a:p>
            <a:pPr indent="0" lvl="0" marL="0" rtl="0" algn="l">
              <a:lnSpc>
                <a:spcPct val="150000"/>
              </a:lnSpc>
              <a:spcBef>
                <a:spcPts val="0"/>
              </a:spcBef>
              <a:spcAft>
                <a:spcPts val="0"/>
              </a:spcAft>
              <a:buNone/>
            </a:pPr>
            <a:r>
              <a:rPr b="1" lang="en" sz="1600">
                <a:solidFill>
                  <a:srgbClr val="FF1864"/>
                </a:solidFill>
                <a:latin typeface="Roboto"/>
                <a:ea typeface="Roboto"/>
                <a:cs typeface="Roboto"/>
                <a:sym typeface="Roboto"/>
              </a:rPr>
              <a:t>Harry &amp; Cedric taken to Dark Lord’s lair.</a:t>
            </a:r>
            <a:endParaRPr b="1" sz="1600">
              <a:solidFill>
                <a:srgbClr val="FF1864"/>
              </a:solidFill>
              <a:latin typeface="Roboto"/>
              <a:ea typeface="Roboto"/>
              <a:cs typeface="Roboto"/>
              <a:sym typeface="Roboto"/>
            </a:endParaRPr>
          </a:p>
          <a:p>
            <a:pPr indent="0" lvl="0" marL="0" rtl="0" algn="l">
              <a:lnSpc>
                <a:spcPct val="150000"/>
              </a:lnSpc>
              <a:spcBef>
                <a:spcPts val="0"/>
              </a:spcBef>
              <a:spcAft>
                <a:spcPts val="0"/>
              </a:spcAft>
              <a:buNone/>
            </a:pPr>
            <a:r>
              <a:rPr b="1" lang="en" sz="1600">
                <a:solidFill>
                  <a:srgbClr val="FF1864"/>
                </a:solidFill>
                <a:latin typeface="Roboto"/>
                <a:ea typeface="Roboto"/>
                <a:cs typeface="Roboto"/>
                <a:sym typeface="Roboto"/>
              </a:rPr>
              <a:t>Dark Lord returns and kills Cedric.</a:t>
            </a:r>
            <a:endParaRPr b="1" sz="1600">
              <a:solidFill>
                <a:srgbClr val="FF1864"/>
              </a:solidFill>
              <a:latin typeface="Roboto"/>
              <a:ea typeface="Roboto"/>
              <a:cs typeface="Roboto"/>
              <a:sym typeface="Roboto"/>
            </a:endParaRPr>
          </a:p>
          <a:p>
            <a:pPr indent="0" lvl="0" marL="0" rtl="0" algn="l">
              <a:lnSpc>
                <a:spcPct val="150000"/>
              </a:lnSpc>
              <a:spcBef>
                <a:spcPts val="0"/>
              </a:spcBef>
              <a:spcAft>
                <a:spcPts val="0"/>
              </a:spcAft>
              <a:buNone/>
            </a:pPr>
            <a:r>
              <a:rPr b="1" lang="en" sz="1600">
                <a:solidFill>
                  <a:srgbClr val="F1F3F2"/>
                </a:solidFill>
                <a:latin typeface="Roboto"/>
                <a:ea typeface="Roboto"/>
                <a:cs typeface="Roboto"/>
                <a:sym typeface="Roboto"/>
              </a:rPr>
              <a:t>Dumbledore speaks of Dark Lord’s return.</a:t>
            </a:r>
            <a:endParaRPr b="1" sz="1600">
              <a:solidFill>
                <a:srgbClr val="F1F3F2"/>
              </a:solidFill>
              <a:latin typeface="Roboto"/>
              <a:ea typeface="Roboto"/>
              <a:cs typeface="Roboto"/>
              <a:sym typeface="Roboto"/>
            </a:endParaRPr>
          </a:p>
          <a:p>
            <a:pPr indent="0" lvl="0" marL="0" rtl="0" algn="l">
              <a:spcBef>
                <a:spcPts val="0"/>
              </a:spcBef>
              <a:spcAft>
                <a:spcPts val="0"/>
              </a:spcAft>
              <a:buNone/>
            </a:pPr>
            <a:r>
              <a:t/>
            </a:r>
            <a:endParaRPr sz="1600">
              <a:solidFill>
                <a:srgbClr val="F1F3F2"/>
              </a:solidFill>
              <a:latin typeface="Roboto Light"/>
              <a:ea typeface="Roboto Light"/>
              <a:cs typeface="Roboto Light"/>
              <a:sym typeface="Roboto Light"/>
            </a:endParaRPr>
          </a:p>
          <a:p>
            <a:pPr indent="0" lvl="0" marL="0" rtl="0" algn="l">
              <a:spcBef>
                <a:spcPts val="0"/>
              </a:spcBef>
              <a:spcAft>
                <a:spcPts val="0"/>
              </a:spcAft>
              <a:buNone/>
            </a:pPr>
            <a:r>
              <a:t/>
            </a:r>
            <a:endParaRPr sz="1600">
              <a:solidFill>
                <a:srgbClr val="F1F3F2"/>
              </a:solidFill>
              <a:latin typeface="Roboto Light"/>
              <a:ea typeface="Roboto Light"/>
              <a:cs typeface="Roboto Light"/>
              <a:sym typeface="Roboto Light"/>
            </a:endParaRPr>
          </a:p>
        </p:txBody>
      </p:sp>
      <p:sp>
        <p:nvSpPr>
          <p:cNvPr id="329" name="Google Shape;329;p48"/>
          <p:cNvSpPr txBox="1"/>
          <p:nvPr/>
        </p:nvSpPr>
        <p:spPr>
          <a:xfrm>
            <a:off x="4934800" y="2644075"/>
            <a:ext cx="4480200" cy="288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F1F3F2"/>
                </a:solidFill>
                <a:latin typeface="Roboto"/>
                <a:ea typeface="Roboto"/>
                <a:cs typeface="Roboto"/>
                <a:sym typeface="Roboto"/>
              </a:rPr>
              <a:t>Previously, the Dark Lord was powerful.</a:t>
            </a:r>
            <a:endParaRPr b="1" sz="1600">
              <a:solidFill>
                <a:srgbClr val="F1F3F2"/>
              </a:solidFill>
              <a:latin typeface="Roboto"/>
              <a:ea typeface="Roboto"/>
              <a:cs typeface="Roboto"/>
              <a:sym typeface="Roboto"/>
            </a:endParaRPr>
          </a:p>
          <a:p>
            <a:pPr indent="0" lvl="0" marL="0" rtl="0" algn="l">
              <a:lnSpc>
                <a:spcPct val="150000"/>
              </a:lnSpc>
              <a:spcBef>
                <a:spcPts val="0"/>
              </a:spcBef>
              <a:spcAft>
                <a:spcPts val="0"/>
              </a:spcAft>
              <a:buNone/>
            </a:pPr>
            <a:r>
              <a:rPr b="1" lang="en" sz="1600">
                <a:solidFill>
                  <a:srgbClr val="F1F3F2"/>
                </a:solidFill>
                <a:latin typeface="Roboto"/>
                <a:ea typeface="Roboto"/>
                <a:cs typeface="Roboto"/>
                <a:sym typeface="Roboto"/>
              </a:rPr>
              <a:t>Harry defeats Dark Lord at one year old.</a:t>
            </a:r>
            <a:endParaRPr b="1" sz="1600">
              <a:solidFill>
                <a:srgbClr val="F1F3F2"/>
              </a:solidFill>
              <a:latin typeface="Roboto"/>
              <a:ea typeface="Roboto"/>
              <a:cs typeface="Roboto"/>
              <a:sym typeface="Roboto"/>
            </a:endParaRPr>
          </a:p>
          <a:p>
            <a:pPr indent="0" lvl="0" marL="0" rtl="0" algn="l">
              <a:lnSpc>
                <a:spcPct val="150000"/>
              </a:lnSpc>
              <a:spcBef>
                <a:spcPts val="0"/>
              </a:spcBef>
              <a:spcAft>
                <a:spcPts val="0"/>
              </a:spcAft>
              <a:buNone/>
            </a:pPr>
            <a:r>
              <a:rPr b="1" lang="en" sz="1600">
                <a:solidFill>
                  <a:srgbClr val="18FFB2"/>
                </a:solidFill>
                <a:latin typeface="Roboto"/>
                <a:ea typeface="Roboto"/>
                <a:cs typeface="Roboto"/>
                <a:sym typeface="Roboto"/>
              </a:rPr>
              <a:t>Harry &amp; Cedric alone together.</a:t>
            </a:r>
            <a:endParaRPr b="1" sz="1600">
              <a:solidFill>
                <a:srgbClr val="18FFB2"/>
              </a:solidFill>
              <a:latin typeface="Roboto"/>
              <a:ea typeface="Roboto"/>
              <a:cs typeface="Roboto"/>
              <a:sym typeface="Roboto"/>
            </a:endParaRPr>
          </a:p>
          <a:p>
            <a:pPr indent="0" lvl="0" marL="0" rtl="0" algn="l">
              <a:lnSpc>
                <a:spcPct val="150000"/>
              </a:lnSpc>
              <a:spcBef>
                <a:spcPts val="0"/>
              </a:spcBef>
              <a:spcAft>
                <a:spcPts val="0"/>
              </a:spcAft>
              <a:buNone/>
            </a:pPr>
            <a:r>
              <a:rPr b="1" lang="en" sz="1600">
                <a:solidFill>
                  <a:srgbClr val="18FFB2"/>
                </a:solidFill>
                <a:latin typeface="Roboto"/>
                <a:ea typeface="Roboto"/>
                <a:cs typeface="Roboto"/>
                <a:sym typeface="Roboto"/>
              </a:rPr>
              <a:t>Harry emerges with Cedric’s body.</a:t>
            </a:r>
            <a:endParaRPr b="1" sz="1600">
              <a:solidFill>
                <a:srgbClr val="18FFB2"/>
              </a:solidFill>
              <a:latin typeface="Roboto"/>
              <a:ea typeface="Roboto"/>
              <a:cs typeface="Roboto"/>
              <a:sym typeface="Roboto"/>
            </a:endParaRPr>
          </a:p>
          <a:p>
            <a:pPr indent="0" lvl="0" marL="0" rtl="0" algn="l">
              <a:lnSpc>
                <a:spcPct val="150000"/>
              </a:lnSpc>
              <a:spcBef>
                <a:spcPts val="0"/>
              </a:spcBef>
              <a:spcAft>
                <a:spcPts val="0"/>
              </a:spcAft>
              <a:buNone/>
            </a:pPr>
            <a:r>
              <a:rPr b="1" lang="en" sz="1600">
                <a:solidFill>
                  <a:srgbClr val="F1F3F2"/>
                </a:solidFill>
                <a:latin typeface="Roboto"/>
                <a:ea typeface="Roboto"/>
                <a:cs typeface="Roboto"/>
                <a:sym typeface="Roboto"/>
              </a:rPr>
              <a:t>Dumbledore </a:t>
            </a:r>
            <a:r>
              <a:rPr b="1" lang="en" sz="1600">
                <a:solidFill>
                  <a:srgbClr val="18FFB2"/>
                </a:solidFill>
                <a:latin typeface="Roboto"/>
                <a:ea typeface="Roboto"/>
                <a:cs typeface="Roboto"/>
                <a:sym typeface="Roboto"/>
              </a:rPr>
              <a:t>(mis)</a:t>
            </a:r>
            <a:r>
              <a:rPr b="1" lang="en" sz="1600">
                <a:solidFill>
                  <a:srgbClr val="F1F3F2"/>
                </a:solidFill>
                <a:latin typeface="Roboto"/>
                <a:ea typeface="Roboto"/>
                <a:cs typeface="Roboto"/>
                <a:sym typeface="Roboto"/>
              </a:rPr>
              <a:t>speaks of Dark Lord’s return</a:t>
            </a:r>
            <a:endParaRPr b="1" sz="1600">
              <a:solidFill>
                <a:srgbClr val="F1F3F2"/>
              </a:solidFill>
              <a:latin typeface="Roboto"/>
              <a:ea typeface="Roboto"/>
              <a:cs typeface="Roboto"/>
              <a:sym typeface="Roboto"/>
            </a:endParaRPr>
          </a:p>
          <a:p>
            <a:pPr indent="0" lvl="0" marL="0" rtl="0" algn="l">
              <a:lnSpc>
                <a:spcPct val="150000"/>
              </a:lnSpc>
              <a:spcBef>
                <a:spcPts val="0"/>
              </a:spcBef>
              <a:spcAft>
                <a:spcPts val="0"/>
              </a:spcAft>
              <a:buNone/>
            </a:pPr>
            <a:r>
              <a:t/>
            </a:r>
            <a:endParaRPr b="1" sz="1600">
              <a:solidFill>
                <a:srgbClr val="F1F3F2"/>
              </a:solidFill>
              <a:latin typeface="Roboto"/>
              <a:ea typeface="Roboto"/>
              <a:cs typeface="Roboto"/>
              <a:sym typeface="Roboto"/>
            </a:endParaRPr>
          </a:p>
          <a:p>
            <a:pPr indent="0" lvl="0" marL="0" rtl="0" algn="l">
              <a:lnSpc>
                <a:spcPct val="150000"/>
              </a:lnSpc>
              <a:spcBef>
                <a:spcPts val="0"/>
              </a:spcBef>
              <a:spcAft>
                <a:spcPts val="0"/>
              </a:spcAft>
              <a:buNone/>
            </a:pPr>
            <a:r>
              <a:t/>
            </a:r>
            <a:endParaRPr b="1" sz="1600">
              <a:solidFill>
                <a:srgbClr val="F1F3F2"/>
              </a:solidFill>
              <a:latin typeface="Roboto"/>
              <a:ea typeface="Roboto"/>
              <a:cs typeface="Roboto"/>
              <a:sym typeface="Roboto"/>
            </a:endParaRPr>
          </a:p>
        </p:txBody>
      </p:sp>
      <p:sp>
        <p:nvSpPr>
          <p:cNvPr id="330" name="Google Shape;330;p48"/>
          <p:cNvSpPr txBox="1"/>
          <p:nvPr/>
        </p:nvSpPr>
        <p:spPr>
          <a:xfrm>
            <a:off x="5834175" y="1559225"/>
            <a:ext cx="1537800" cy="60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18FFB2"/>
                </a:solidFill>
                <a:latin typeface="Roboto"/>
                <a:ea typeface="Roboto"/>
                <a:cs typeface="Roboto"/>
                <a:sym typeface="Roboto"/>
              </a:rPr>
              <a:t>Ministry’</a:t>
            </a:r>
            <a:r>
              <a:rPr b="1" lang="en" sz="2400">
                <a:solidFill>
                  <a:srgbClr val="18FFB2"/>
                </a:solidFill>
                <a:latin typeface="Roboto"/>
                <a:ea typeface="Roboto"/>
                <a:cs typeface="Roboto"/>
                <a:sym typeface="Roboto"/>
              </a:rPr>
              <a:t>s Story</a:t>
            </a:r>
            <a:endParaRPr b="1" sz="2400">
              <a:solidFill>
                <a:srgbClr val="18FFB2"/>
              </a:solidFill>
              <a:latin typeface="Roboto"/>
              <a:ea typeface="Roboto"/>
              <a:cs typeface="Roboto"/>
              <a:sym typeface="Roboto"/>
            </a:endParaRPr>
          </a:p>
        </p:txBody>
      </p:sp>
      <p:sp>
        <p:nvSpPr>
          <p:cNvPr id="331" name="Google Shape;331;p48"/>
          <p:cNvSpPr/>
          <p:nvPr/>
        </p:nvSpPr>
        <p:spPr>
          <a:xfrm>
            <a:off x="5011000" y="838375"/>
            <a:ext cx="2728800" cy="722100"/>
          </a:xfrm>
          <a:prstGeom prst="cloudCallout">
            <a:avLst>
              <a:gd fmla="val -66403" name="adj1"/>
              <a:gd fmla="val 1766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82828"/>
                </a:solidFill>
              </a:rPr>
              <a:t>Better be cautious around Harry and Dumbledore</a:t>
            </a:r>
            <a:endParaRPr sz="1200">
              <a:solidFill>
                <a:srgbClr val="282828"/>
              </a:solidFill>
            </a:endParaRPr>
          </a:p>
        </p:txBody>
      </p:sp>
      <p:sp>
        <p:nvSpPr>
          <p:cNvPr id="332" name="Google Shape;332;p48"/>
          <p:cNvSpPr/>
          <p:nvPr/>
        </p:nvSpPr>
        <p:spPr>
          <a:xfrm>
            <a:off x="2038438" y="838375"/>
            <a:ext cx="2499000" cy="722100"/>
          </a:xfrm>
          <a:prstGeom prst="cloudCallout">
            <a:avLst>
              <a:gd fmla="val 28755" name="adj1"/>
              <a:gd fmla="val 1852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82828"/>
                </a:solidFill>
              </a:rPr>
              <a:t>Better prepare to fight Dark Lord</a:t>
            </a:r>
            <a:endParaRPr sz="1200">
              <a:solidFill>
                <a:srgbClr val="28282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6" name="Shape 336"/>
        <p:cNvGrpSpPr/>
        <p:nvPr/>
      </p:nvGrpSpPr>
      <p:grpSpPr>
        <a:xfrm>
          <a:off x="0" y="0"/>
          <a:ext cx="0" cy="0"/>
          <a:chOff x="0" y="0"/>
          <a:chExt cx="0" cy="0"/>
        </a:xfrm>
      </p:grpSpPr>
      <p:sp>
        <p:nvSpPr>
          <p:cNvPr id="337" name="Google Shape;337;p49"/>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Malleable History</a:t>
            </a:r>
            <a:endParaRPr/>
          </a:p>
        </p:txBody>
      </p:sp>
      <p:sp>
        <p:nvSpPr>
          <p:cNvPr id="338" name="Google Shape;338;p49"/>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delete this slide (?)</a:t>
            </a:r>
            <a:endParaRPr/>
          </a:p>
          <a:p>
            <a:pPr indent="0" lvl="0" marL="0" rtl="0" algn="l">
              <a:spcBef>
                <a:spcPts val="1600"/>
              </a:spcBef>
              <a:spcAft>
                <a:spcPts val="1600"/>
              </a:spcAft>
              <a:buNone/>
            </a:pPr>
            <a:r>
              <a:rPr lang="en"/>
              <a:t>In an even nastier scenario, history can be mutated to trick parties with uncommon stories into coordinating against their will. Con man want to rob a vault to retrieve an artifact valuable only to him. Convinces several key players to participate in his heist under different pretenses.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Google Shape;343;p50"/>
          <p:cNvPicPr preferRelativeResize="0"/>
          <p:nvPr/>
        </p:nvPicPr>
        <p:blipFill>
          <a:blip r:embed="rId3">
            <a:alphaModFix/>
          </a:blip>
          <a:stretch>
            <a:fillRect/>
          </a:stretch>
        </p:blipFill>
        <p:spPr>
          <a:xfrm>
            <a:off x="1518375" y="2062579"/>
            <a:ext cx="1564599" cy="1419423"/>
          </a:xfrm>
          <a:prstGeom prst="rect">
            <a:avLst/>
          </a:prstGeom>
          <a:noFill/>
          <a:ln>
            <a:noFill/>
          </a:ln>
        </p:spPr>
      </p:pic>
      <p:pic>
        <p:nvPicPr>
          <p:cNvPr id="344" name="Google Shape;344;p50"/>
          <p:cNvPicPr preferRelativeResize="0"/>
          <p:nvPr/>
        </p:nvPicPr>
        <p:blipFill>
          <a:blip r:embed="rId3">
            <a:alphaModFix/>
          </a:blip>
          <a:stretch>
            <a:fillRect/>
          </a:stretch>
        </p:blipFill>
        <p:spPr>
          <a:xfrm>
            <a:off x="3347175" y="2062579"/>
            <a:ext cx="1564599" cy="1419423"/>
          </a:xfrm>
          <a:prstGeom prst="rect">
            <a:avLst/>
          </a:prstGeom>
          <a:noFill/>
          <a:ln>
            <a:noFill/>
          </a:ln>
        </p:spPr>
      </p:pic>
      <p:pic>
        <p:nvPicPr>
          <p:cNvPr id="345" name="Google Shape;345;p50"/>
          <p:cNvPicPr preferRelativeResize="0"/>
          <p:nvPr/>
        </p:nvPicPr>
        <p:blipFill>
          <a:blip r:embed="rId3">
            <a:alphaModFix/>
          </a:blip>
          <a:stretch>
            <a:fillRect/>
          </a:stretch>
        </p:blipFill>
        <p:spPr>
          <a:xfrm>
            <a:off x="5480775" y="2062579"/>
            <a:ext cx="1564599" cy="1419423"/>
          </a:xfrm>
          <a:prstGeom prst="rect">
            <a:avLst/>
          </a:prstGeom>
          <a:noFill/>
          <a:ln>
            <a:noFill/>
          </a:ln>
        </p:spPr>
      </p:pic>
      <p:sp>
        <p:nvSpPr>
          <p:cNvPr id="346" name="Google Shape;346;p50"/>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Basics of Hashing</a:t>
            </a:r>
            <a:endParaRPr/>
          </a:p>
        </p:txBody>
      </p:sp>
      <p:pic>
        <p:nvPicPr>
          <p:cNvPr id="347" name="Google Shape;347;p50"/>
          <p:cNvPicPr preferRelativeResize="0"/>
          <p:nvPr/>
        </p:nvPicPr>
        <p:blipFill>
          <a:blip r:embed="rId4">
            <a:alphaModFix/>
          </a:blip>
          <a:stretch>
            <a:fillRect/>
          </a:stretch>
        </p:blipFill>
        <p:spPr>
          <a:xfrm>
            <a:off x="6957627" y="198874"/>
            <a:ext cx="1729250" cy="1729250"/>
          </a:xfrm>
          <a:prstGeom prst="rect">
            <a:avLst/>
          </a:prstGeom>
          <a:noFill/>
          <a:ln>
            <a:noFill/>
          </a:ln>
        </p:spPr>
      </p:pic>
      <p:sp>
        <p:nvSpPr>
          <p:cNvPr id="348" name="Google Shape;348;p50"/>
          <p:cNvSpPr/>
          <p:nvPr/>
        </p:nvSpPr>
        <p:spPr>
          <a:xfrm>
            <a:off x="0" y="2621750"/>
            <a:ext cx="1593900" cy="67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Pull lever</a:t>
            </a:r>
            <a:endParaRPr/>
          </a:p>
        </p:txBody>
      </p:sp>
      <p:sp>
        <p:nvSpPr>
          <p:cNvPr id="349" name="Google Shape;349;p50"/>
          <p:cNvSpPr/>
          <p:nvPr/>
        </p:nvSpPr>
        <p:spPr>
          <a:xfrm>
            <a:off x="0" y="3679250"/>
            <a:ext cx="1593900" cy="67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Hash comes out</a:t>
            </a:r>
            <a:endParaRPr sz="1300"/>
          </a:p>
        </p:txBody>
      </p:sp>
      <p:pic>
        <p:nvPicPr>
          <p:cNvPr id="350" name="Google Shape;350;p50"/>
          <p:cNvPicPr preferRelativeResize="0"/>
          <p:nvPr/>
        </p:nvPicPr>
        <p:blipFill>
          <a:blip r:embed="rId5">
            <a:alphaModFix/>
          </a:blip>
          <a:stretch>
            <a:fillRect/>
          </a:stretch>
        </p:blipFill>
        <p:spPr>
          <a:xfrm>
            <a:off x="1851801" y="1454937"/>
            <a:ext cx="1138525" cy="916724"/>
          </a:xfrm>
          <a:prstGeom prst="rect">
            <a:avLst/>
          </a:prstGeom>
          <a:noFill/>
          <a:ln>
            <a:noFill/>
          </a:ln>
        </p:spPr>
      </p:pic>
      <p:sp>
        <p:nvSpPr>
          <p:cNvPr id="351" name="Google Shape;351;p50"/>
          <p:cNvSpPr/>
          <p:nvPr/>
        </p:nvSpPr>
        <p:spPr>
          <a:xfrm>
            <a:off x="15700" y="1590600"/>
            <a:ext cx="1593900" cy="67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Potatoes go in</a:t>
            </a:r>
            <a:endParaRPr/>
          </a:p>
        </p:txBody>
      </p:sp>
      <p:sp>
        <p:nvSpPr>
          <p:cNvPr id="352" name="Google Shape;352;p50"/>
          <p:cNvSpPr/>
          <p:nvPr/>
        </p:nvSpPr>
        <p:spPr>
          <a:xfrm>
            <a:off x="3305975" y="1703150"/>
            <a:ext cx="15240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latin typeface="Roboto Mono"/>
                <a:ea typeface="Roboto Mono"/>
                <a:cs typeface="Roboto Mono"/>
                <a:sym typeface="Roboto Mono"/>
              </a:rPr>
              <a:t>Potatoes</a:t>
            </a:r>
            <a:r>
              <a:rPr lang="en"/>
              <a:t>”</a:t>
            </a:r>
            <a:endParaRPr/>
          </a:p>
        </p:txBody>
      </p:sp>
      <p:sp>
        <p:nvSpPr>
          <p:cNvPr id="353" name="Google Shape;353;p50"/>
          <p:cNvSpPr/>
          <p:nvPr/>
        </p:nvSpPr>
        <p:spPr>
          <a:xfrm>
            <a:off x="3388400" y="3615839"/>
            <a:ext cx="15240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sz="1200">
                <a:latin typeface="Roboto Mono"/>
                <a:ea typeface="Roboto Mono"/>
                <a:cs typeface="Roboto Mono"/>
                <a:sym typeface="Roboto Mono"/>
              </a:rPr>
              <a:t>0x51F10F</a:t>
            </a:r>
            <a:r>
              <a:rPr lang="en"/>
              <a:t>”</a:t>
            </a:r>
            <a:endParaRPr/>
          </a:p>
        </p:txBody>
      </p:sp>
      <p:sp>
        <p:nvSpPr>
          <p:cNvPr id="354" name="Google Shape;354;p50"/>
          <p:cNvSpPr/>
          <p:nvPr/>
        </p:nvSpPr>
        <p:spPr>
          <a:xfrm>
            <a:off x="5439575" y="1703150"/>
            <a:ext cx="15240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latin typeface="Roboto Mono"/>
                <a:ea typeface="Roboto Mono"/>
                <a:cs typeface="Roboto Mono"/>
                <a:sym typeface="Roboto Mono"/>
              </a:rPr>
              <a:t>Potatoes!</a:t>
            </a:r>
            <a:r>
              <a:rPr lang="en"/>
              <a:t>”</a:t>
            </a:r>
            <a:endParaRPr/>
          </a:p>
        </p:txBody>
      </p:sp>
      <p:sp>
        <p:nvSpPr>
          <p:cNvPr id="355" name="Google Shape;355;p50"/>
          <p:cNvSpPr/>
          <p:nvPr/>
        </p:nvSpPr>
        <p:spPr>
          <a:xfrm>
            <a:off x="5522000" y="3615839"/>
            <a:ext cx="15240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a:t>
            </a:r>
            <a:r>
              <a:rPr lang="en" sz="1200">
                <a:latin typeface="Roboto Mono"/>
                <a:ea typeface="Roboto Mono"/>
                <a:cs typeface="Roboto Mono"/>
                <a:sym typeface="Roboto Mono"/>
              </a:rPr>
              <a:t>40FCF1</a:t>
            </a:r>
            <a:r>
              <a:rPr lang="en"/>
              <a:t>”</a:t>
            </a:r>
            <a:endParaRPr/>
          </a:p>
        </p:txBody>
      </p:sp>
      <p:pic>
        <p:nvPicPr>
          <p:cNvPr id="356" name="Google Shape;356;p50"/>
          <p:cNvPicPr preferRelativeResize="0"/>
          <p:nvPr/>
        </p:nvPicPr>
        <p:blipFill>
          <a:blip r:embed="rId6">
            <a:alphaModFix/>
          </a:blip>
          <a:stretch>
            <a:fillRect/>
          </a:stretch>
        </p:blipFill>
        <p:spPr>
          <a:xfrm>
            <a:off x="1562050" y="3298249"/>
            <a:ext cx="1721422" cy="1463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311700" y="265675"/>
            <a:ext cx="461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Hash-Linked History</a:t>
            </a:r>
            <a:endParaRPr/>
          </a:p>
        </p:txBody>
      </p:sp>
      <p:sp>
        <p:nvSpPr>
          <p:cNvPr id="362" name="Google Shape;362;p51"/>
          <p:cNvSpPr/>
          <p:nvPr/>
        </p:nvSpPr>
        <p:spPr>
          <a:xfrm>
            <a:off x="572900" y="1350975"/>
            <a:ext cx="1704000" cy="169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b="1" sz="1800">
              <a:solidFill>
                <a:srgbClr val="FE1864"/>
              </a:solidFill>
            </a:endParaRPr>
          </a:p>
          <a:p>
            <a:pPr indent="0" lvl="0" marL="0" rtl="0" algn="l">
              <a:spcBef>
                <a:spcPts val="0"/>
              </a:spcBef>
              <a:spcAft>
                <a:spcPts val="0"/>
              </a:spcAft>
              <a:buNone/>
            </a:pPr>
            <a:r>
              <a:rPr b="1" lang="en" sz="1800">
                <a:solidFill>
                  <a:srgbClr val="303030"/>
                </a:solidFill>
              </a:rPr>
              <a:t>Previously, the Dark Lord was powerful.</a:t>
            </a:r>
            <a:endParaRPr b="1" sz="1800">
              <a:solidFill>
                <a:srgbClr val="303030"/>
              </a:solidFill>
            </a:endParaRPr>
          </a:p>
        </p:txBody>
      </p:sp>
      <p:sp>
        <p:nvSpPr>
          <p:cNvPr id="363" name="Google Shape;363;p51"/>
          <p:cNvSpPr/>
          <p:nvPr/>
        </p:nvSpPr>
        <p:spPr>
          <a:xfrm>
            <a:off x="620075" y="1392925"/>
            <a:ext cx="1599300" cy="4377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0x000000</a:t>
            </a:r>
            <a:endParaRPr>
              <a:latin typeface="Roboto Mono"/>
              <a:ea typeface="Roboto Mono"/>
              <a:cs typeface="Roboto Mono"/>
              <a:sym typeface="Roboto Mono"/>
            </a:endParaRPr>
          </a:p>
        </p:txBody>
      </p:sp>
      <p:pic>
        <p:nvPicPr>
          <p:cNvPr id="364" name="Google Shape;364;p51"/>
          <p:cNvPicPr preferRelativeResize="0"/>
          <p:nvPr/>
        </p:nvPicPr>
        <p:blipFill>
          <a:blip r:embed="rId3">
            <a:alphaModFix/>
          </a:blip>
          <a:stretch>
            <a:fillRect/>
          </a:stretch>
        </p:blipFill>
        <p:spPr>
          <a:xfrm>
            <a:off x="866025" y="3048375"/>
            <a:ext cx="974375" cy="883975"/>
          </a:xfrm>
          <a:prstGeom prst="rect">
            <a:avLst/>
          </a:prstGeom>
          <a:noFill/>
          <a:ln>
            <a:noFill/>
          </a:ln>
        </p:spPr>
      </p:pic>
      <p:sp>
        <p:nvSpPr>
          <p:cNvPr id="365" name="Google Shape;365;p51"/>
          <p:cNvSpPr/>
          <p:nvPr/>
        </p:nvSpPr>
        <p:spPr>
          <a:xfrm>
            <a:off x="739275" y="4010975"/>
            <a:ext cx="1373700" cy="43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0x456D86</a:t>
            </a:r>
            <a:endParaRPr/>
          </a:p>
        </p:txBody>
      </p:sp>
      <p:sp>
        <p:nvSpPr>
          <p:cNvPr id="366" name="Google Shape;366;p51"/>
          <p:cNvSpPr/>
          <p:nvPr/>
        </p:nvSpPr>
        <p:spPr>
          <a:xfrm>
            <a:off x="2706500" y="1350975"/>
            <a:ext cx="1704000" cy="169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b="1" sz="1800">
              <a:solidFill>
                <a:srgbClr val="FE1864"/>
              </a:solidFill>
            </a:endParaRPr>
          </a:p>
          <a:p>
            <a:pPr indent="0" lvl="0" marL="0" rtl="0" algn="l">
              <a:spcBef>
                <a:spcPts val="0"/>
              </a:spcBef>
              <a:spcAft>
                <a:spcPts val="0"/>
              </a:spcAft>
              <a:buNone/>
            </a:pPr>
            <a:r>
              <a:rPr b="1" lang="en" sz="1800">
                <a:solidFill>
                  <a:srgbClr val="303030"/>
                </a:solidFill>
              </a:rPr>
              <a:t>Harry defeated Dark Lord at one year old.</a:t>
            </a:r>
            <a:endParaRPr b="1" sz="1800">
              <a:solidFill>
                <a:srgbClr val="303030"/>
              </a:solidFill>
            </a:endParaRPr>
          </a:p>
        </p:txBody>
      </p:sp>
      <p:sp>
        <p:nvSpPr>
          <p:cNvPr id="367" name="Google Shape;367;p51"/>
          <p:cNvSpPr/>
          <p:nvPr/>
        </p:nvSpPr>
        <p:spPr>
          <a:xfrm>
            <a:off x="2753675" y="1392925"/>
            <a:ext cx="1599300" cy="4377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368" name="Google Shape;368;p51"/>
          <p:cNvSpPr/>
          <p:nvPr/>
        </p:nvSpPr>
        <p:spPr>
          <a:xfrm>
            <a:off x="2753675" y="1392925"/>
            <a:ext cx="1599300" cy="4377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0x456D86</a:t>
            </a:r>
            <a:endParaRPr>
              <a:latin typeface="Roboto Mono"/>
              <a:ea typeface="Roboto Mono"/>
              <a:cs typeface="Roboto Mono"/>
              <a:sym typeface="Roboto Mono"/>
            </a:endParaRPr>
          </a:p>
        </p:txBody>
      </p:sp>
      <p:pic>
        <p:nvPicPr>
          <p:cNvPr id="369" name="Google Shape;369;p51"/>
          <p:cNvPicPr preferRelativeResize="0"/>
          <p:nvPr/>
        </p:nvPicPr>
        <p:blipFill>
          <a:blip r:embed="rId3">
            <a:alphaModFix/>
          </a:blip>
          <a:stretch>
            <a:fillRect/>
          </a:stretch>
        </p:blipFill>
        <p:spPr>
          <a:xfrm>
            <a:off x="2999625" y="3048375"/>
            <a:ext cx="974375" cy="883975"/>
          </a:xfrm>
          <a:prstGeom prst="rect">
            <a:avLst/>
          </a:prstGeom>
          <a:noFill/>
          <a:ln>
            <a:noFill/>
          </a:ln>
        </p:spPr>
      </p:pic>
      <p:sp>
        <p:nvSpPr>
          <p:cNvPr id="370" name="Google Shape;370;p51"/>
          <p:cNvSpPr/>
          <p:nvPr/>
        </p:nvSpPr>
        <p:spPr>
          <a:xfrm>
            <a:off x="2872875" y="4010975"/>
            <a:ext cx="1373700" cy="43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0x86F158</a:t>
            </a:r>
            <a:endParaRPr/>
          </a:p>
        </p:txBody>
      </p:sp>
      <p:sp>
        <p:nvSpPr>
          <p:cNvPr id="371" name="Google Shape;371;p51"/>
          <p:cNvSpPr/>
          <p:nvPr/>
        </p:nvSpPr>
        <p:spPr>
          <a:xfrm>
            <a:off x="4763900" y="1350975"/>
            <a:ext cx="1704000" cy="169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b="1" sz="1800">
              <a:solidFill>
                <a:srgbClr val="FE1864"/>
              </a:solidFill>
            </a:endParaRPr>
          </a:p>
          <a:p>
            <a:pPr indent="0" lvl="0" marL="0" rtl="0" algn="l">
              <a:spcBef>
                <a:spcPts val="0"/>
              </a:spcBef>
              <a:spcAft>
                <a:spcPts val="0"/>
              </a:spcAft>
              <a:buNone/>
            </a:pPr>
            <a:r>
              <a:rPr b="1" lang="en" sz="1800">
                <a:solidFill>
                  <a:srgbClr val="303030"/>
                </a:solidFill>
              </a:rPr>
              <a:t>Harry &amp; Cedric taken to Dark Lord’s lair.</a:t>
            </a:r>
            <a:endParaRPr b="1" sz="1800">
              <a:solidFill>
                <a:srgbClr val="303030"/>
              </a:solidFill>
            </a:endParaRPr>
          </a:p>
        </p:txBody>
      </p:sp>
      <p:sp>
        <p:nvSpPr>
          <p:cNvPr id="372" name="Google Shape;372;p51"/>
          <p:cNvSpPr/>
          <p:nvPr/>
        </p:nvSpPr>
        <p:spPr>
          <a:xfrm>
            <a:off x="4811075" y="1392925"/>
            <a:ext cx="1599300" cy="4377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0x86F158</a:t>
            </a:r>
            <a:endParaRPr>
              <a:latin typeface="Roboto Mono"/>
              <a:ea typeface="Roboto Mono"/>
              <a:cs typeface="Roboto Mono"/>
              <a:sym typeface="Roboto Mono"/>
            </a:endParaRPr>
          </a:p>
        </p:txBody>
      </p:sp>
      <p:pic>
        <p:nvPicPr>
          <p:cNvPr id="373" name="Google Shape;373;p51"/>
          <p:cNvPicPr preferRelativeResize="0"/>
          <p:nvPr/>
        </p:nvPicPr>
        <p:blipFill>
          <a:blip r:embed="rId3">
            <a:alphaModFix/>
          </a:blip>
          <a:stretch>
            <a:fillRect/>
          </a:stretch>
        </p:blipFill>
        <p:spPr>
          <a:xfrm>
            <a:off x="5057025" y="3048375"/>
            <a:ext cx="974375" cy="883975"/>
          </a:xfrm>
          <a:prstGeom prst="rect">
            <a:avLst/>
          </a:prstGeom>
          <a:noFill/>
          <a:ln>
            <a:noFill/>
          </a:ln>
        </p:spPr>
      </p:pic>
      <p:sp>
        <p:nvSpPr>
          <p:cNvPr id="374" name="Google Shape;374;p51"/>
          <p:cNvSpPr/>
          <p:nvPr/>
        </p:nvSpPr>
        <p:spPr>
          <a:xfrm>
            <a:off x="4930275" y="4010975"/>
            <a:ext cx="1373700" cy="43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0x467F05</a:t>
            </a:r>
            <a:endParaRPr/>
          </a:p>
        </p:txBody>
      </p:sp>
      <p:pic>
        <p:nvPicPr>
          <p:cNvPr id="375" name="Google Shape;375;p51"/>
          <p:cNvPicPr preferRelativeResize="0"/>
          <p:nvPr/>
        </p:nvPicPr>
        <p:blipFill>
          <a:blip r:embed="rId4">
            <a:alphaModFix/>
          </a:blip>
          <a:stretch>
            <a:fillRect/>
          </a:stretch>
        </p:blipFill>
        <p:spPr>
          <a:xfrm>
            <a:off x="6864875" y="152400"/>
            <a:ext cx="2269599" cy="947750"/>
          </a:xfrm>
          <a:prstGeom prst="rect">
            <a:avLst/>
          </a:prstGeom>
          <a:noFill/>
          <a:ln>
            <a:noFill/>
          </a:ln>
        </p:spPr>
      </p:pic>
      <p:cxnSp>
        <p:nvCxnSpPr>
          <p:cNvPr id="376" name="Google Shape;376;p51"/>
          <p:cNvCxnSpPr>
            <a:stCxn id="368" idx="1"/>
            <a:endCxn id="365" idx="3"/>
          </p:cNvCxnSpPr>
          <p:nvPr/>
        </p:nvCxnSpPr>
        <p:spPr>
          <a:xfrm flipH="1">
            <a:off x="2112875" y="1611775"/>
            <a:ext cx="640800" cy="2618100"/>
          </a:xfrm>
          <a:prstGeom prst="curvedConnector3">
            <a:avLst>
              <a:gd fmla="val 49512" name="adj1"/>
            </a:avLst>
          </a:prstGeom>
          <a:noFill/>
          <a:ln cap="flat" cmpd="sng" w="9525">
            <a:solidFill>
              <a:srgbClr val="FF1864"/>
            </a:solidFill>
            <a:prstDash val="solid"/>
            <a:round/>
            <a:headEnd len="med" w="med" type="none"/>
            <a:tailEnd len="med" w="med" type="stealth"/>
          </a:ln>
        </p:spPr>
      </p:cxnSp>
      <p:cxnSp>
        <p:nvCxnSpPr>
          <p:cNvPr id="377" name="Google Shape;377;p51"/>
          <p:cNvCxnSpPr/>
          <p:nvPr/>
        </p:nvCxnSpPr>
        <p:spPr>
          <a:xfrm flipH="1">
            <a:off x="4170275" y="1611775"/>
            <a:ext cx="640800" cy="2618100"/>
          </a:xfrm>
          <a:prstGeom prst="curvedConnector3">
            <a:avLst>
              <a:gd fmla="val 49512" name="adj1"/>
            </a:avLst>
          </a:prstGeom>
          <a:noFill/>
          <a:ln cap="flat" cmpd="sng" w="9525">
            <a:solidFill>
              <a:srgbClr val="FF1864"/>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2"/>
          <p:cNvSpPr txBox="1"/>
          <p:nvPr>
            <p:ph type="title"/>
          </p:nvPr>
        </p:nvSpPr>
        <p:spPr>
          <a:xfrm>
            <a:off x="311700" y="343625"/>
            <a:ext cx="3408600" cy="4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Forks &amp; Branches</a:t>
            </a:r>
            <a:endParaRPr/>
          </a:p>
        </p:txBody>
      </p:sp>
      <p:sp>
        <p:nvSpPr>
          <p:cNvPr id="383" name="Google Shape;383;p52"/>
          <p:cNvSpPr/>
          <p:nvPr/>
        </p:nvSpPr>
        <p:spPr>
          <a:xfrm>
            <a:off x="337821" y="1659790"/>
            <a:ext cx="1365300" cy="12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b="1">
              <a:solidFill>
                <a:srgbClr val="FE1864"/>
              </a:solidFill>
            </a:endParaRPr>
          </a:p>
          <a:p>
            <a:pPr indent="0" lvl="0" marL="0" rtl="0" algn="l">
              <a:spcBef>
                <a:spcPts val="0"/>
              </a:spcBef>
              <a:spcAft>
                <a:spcPts val="0"/>
              </a:spcAft>
              <a:buNone/>
            </a:pPr>
            <a:r>
              <a:rPr b="1" lang="en">
                <a:solidFill>
                  <a:srgbClr val="303030"/>
                </a:solidFill>
              </a:rPr>
              <a:t>Previously</a:t>
            </a:r>
            <a:r>
              <a:rPr b="1" lang="en">
                <a:solidFill>
                  <a:srgbClr val="303030"/>
                </a:solidFill>
              </a:rPr>
              <a:t>, the Dark Lord was powerful.</a:t>
            </a:r>
            <a:endParaRPr b="1">
              <a:solidFill>
                <a:srgbClr val="303030"/>
              </a:solidFill>
            </a:endParaRPr>
          </a:p>
        </p:txBody>
      </p:sp>
      <p:sp>
        <p:nvSpPr>
          <p:cNvPr id="384" name="Google Shape;384;p52"/>
          <p:cNvSpPr/>
          <p:nvPr/>
        </p:nvSpPr>
        <p:spPr>
          <a:xfrm>
            <a:off x="375622" y="1689950"/>
            <a:ext cx="1281600" cy="3147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0x000000</a:t>
            </a:r>
            <a:endParaRPr>
              <a:latin typeface="Roboto Mono"/>
              <a:ea typeface="Roboto Mono"/>
              <a:cs typeface="Roboto Mono"/>
              <a:sym typeface="Roboto Mono"/>
            </a:endParaRPr>
          </a:p>
        </p:txBody>
      </p:sp>
      <p:sp>
        <p:nvSpPr>
          <p:cNvPr id="385" name="Google Shape;385;p52"/>
          <p:cNvSpPr/>
          <p:nvPr/>
        </p:nvSpPr>
        <p:spPr>
          <a:xfrm>
            <a:off x="471133" y="2914790"/>
            <a:ext cx="1100700" cy="3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0x456D86</a:t>
            </a:r>
            <a:endParaRPr sz="1200"/>
          </a:p>
        </p:txBody>
      </p:sp>
      <p:sp>
        <p:nvSpPr>
          <p:cNvPr id="386" name="Google Shape;386;p52"/>
          <p:cNvSpPr/>
          <p:nvPr/>
        </p:nvSpPr>
        <p:spPr>
          <a:xfrm>
            <a:off x="2047417" y="1659790"/>
            <a:ext cx="1365300" cy="12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b="1">
              <a:solidFill>
                <a:srgbClr val="FE1864"/>
              </a:solidFill>
            </a:endParaRPr>
          </a:p>
          <a:p>
            <a:pPr indent="0" lvl="0" marL="0" rtl="0" algn="l">
              <a:spcBef>
                <a:spcPts val="0"/>
              </a:spcBef>
              <a:spcAft>
                <a:spcPts val="0"/>
              </a:spcAft>
              <a:buNone/>
            </a:pPr>
            <a:r>
              <a:rPr b="1" lang="en">
                <a:solidFill>
                  <a:srgbClr val="303030"/>
                </a:solidFill>
              </a:rPr>
              <a:t>Harry defeated Dark Lord at one year old.</a:t>
            </a:r>
            <a:endParaRPr b="1">
              <a:solidFill>
                <a:srgbClr val="303030"/>
              </a:solidFill>
            </a:endParaRPr>
          </a:p>
        </p:txBody>
      </p:sp>
      <p:sp>
        <p:nvSpPr>
          <p:cNvPr id="387" name="Google Shape;387;p52"/>
          <p:cNvSpPr/>
          <p:nvPr/>
        </p:nvSpPr>
        <p:spPr>
          <a:xfrm>
            <a:off x="2085217" y="1689950"/>
            <a:ext cx="1281600" cy="3147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0x456D86</a:t>
            </a:r>
            <a:endParaRPr>
              <a:latin typeface="Roboto Mono"/>
              <a:ea typeface="Roboto Mono"/>
              <a:cs typeface="Roboto Mono"/>
              <a:sym typeface="Roboto Mono"/>
            </a:endParaRPr>
          </a:p>
        </p:txBody>
      </p:sp>
      <p:sp>
        <p:nvSpPr>
          <p:cNvPr id="388" name="Google Shape;388;p52"/>
          <p:cNvSpPr/>
          <p:nvPr/>
        </p:nvSpPr>
        <p:spPr>
          <a:xfrm>
            <a:off x="2180729" y="2914790"/>
            <a:ext cx="1100700" cy="3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0x86F158</a:t>
            </a:r>
            <a:endParaRPr sz="1200"/>
          </a:p>
        </p:txBody>
      </p:sp>
      <p:sp>
        <p:nvSpPr>
          <p:cNvPr id="389" name="Google Shape;389;p52"/>
          <p:cNvSpPr/>
          <p:nvPr/>
        </p:nvSpPr>
        <p:spPr>
          <a:xfrm>
            <a:off x="3879127" y="728462"/>
            <a:ext cx="1365300" cy="12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b="1">
              <a:solidFill>
                <a:srgbClr val="FE1864"/>
              </a:solidFill>
            </a:endParaRPr>
          </a:p>
          <a:p>
            <a:pPr indent="0" lvl="0" marL="0" rtl="0" algn="l">
              <a:spcBef>
                <a:spcPts val="0"/>
              </a:spcBef>
              <a:spcAft>
                <a:spcPts val="0"/>
              </a:spcAft>
              <a:buNone/>
            </a:pPr>
            <a:r>
              <a:rPr b="1" lang="en">
                <a:solidFill>
                  <a:srgbClr val="303030"/>
                </a:solidFill>
              </a:rPr>
              <a:t>Harry &amp; Cedric taken to Dark Lord’s lair.</a:t>
            </a:r>
            <a:endParaRPr b="1">
              <a:solidFill>
                <a:srgbClr val="303030"/>
              </a:solidFill>
            </a:endParaRPr>
          </a:p>
        </p:txBody>
      </p:sp>
      <p:sp>
        <p:nvSpPr>
          <p:cNvPr id="390" name="Google Shape;390;p52"/>
          <p:cNvSpPr/>
          <p:nvPr/>
        </p:nvSpPr>
        <p:spPr>
          <a:xfrm>
            <a:off x="3916927" y="758622"/>
            <a:ext cx="1281600" cy="3147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0x86F158</a:t>
            </a:r>
            <a:endParaRPr>
              <a:latin typeface="Roboto Mono"/>
              <a:ea typeface="Roboto Mono"/>
              <a:cs typeface="Roboto Mono"/>
              <a:sym typeface="Roboto Mono"/>
            </a:endParaRPr>
          </a:p>
        </p:txBody>
      </p:sp>
      <p:sp>
        <p:nvSpPr>
          <p:cNvPr id="391" name="Google Shape;391;p52"/>
          <p:cNvSpPr/>
          <p:nvPr/>
        </p:nvSpPr>
        <p:spPr>
          <a:xfrm>
            <a:off x="4012439" y="1983462"/>
            <a:ext cx="1100700" cy="3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0x467F05</a:t>
            </a:r>
            <a:endParaRPr sz="1200"/>
          </a:p>
        </p:txBody>
      </p:sp>
      <p:pic>
        <p:nvPicPr>
          <p:cNvPr id="392" name="Google Shape;392;p52"/>
          <p:cNvPicPr preferRelativeResize="0"/>
          <p:nvPr/>
        </p:nvPicPr>
        <p:blipFill>
          <a:blip r:embed="rId3">
            <a:alphaModFix/>
          </a:blip>
          <a:stretch>
            <a:fillRect/>
          </a:stretch>
        </p:blipFill>
        <p:spPr>
          <a:xfrm>
            <a:off x="535836" y="2938641"/>
            <a:ext cx="246832" cy="200928"/>
          </a:xfrm>
          <a:prstGeom prst="rect">
            <a:avLst/>
          </a:prstGeom>
          <a:noFill/>
          <a:ln>
            <a:noFill/>
          </a:ln>
        </p:spPr>
      </p:pic>
      <p:pic>
        <p:nvPicPr>
          <p:cNvPr id="393" name="Google Shape;393;p52"/>
          <p:cNvPicPr preferRelativeResize="0"/>
          <p:nvPr/>
        </p:nvPicPr>
        <p:blipFill>
          <a:blip r:embed="rId3">
            <a:alphaModFix/>
          </a:blip>
          <a:stretch>
            <a:fillRect/>
          </a:stretch>
        </p:blipFill>
        <p:spPr>
          <a:xfrm>
            <a:off x="2245432" y="2938641"/>
            <a:ext cx="246832" cy="200928"/>
          </a:xfrm>
          <a:prstGeom prst="rect">
            <a:avLst/>
          </a:prstGeom>
          <a:noFill/>
          <a:ln>
            <a:noFill/>
          </a:ln>
        </p:spPr>
      </p:pic>
      <p:pic>
        <p:nvPicPr>
          <p:cNvPr id="394" name="Google Shape;394;p52"/>
          <p:cNvPicPr preferRelativeResize="0"/>
          <p:nvPr/>
        </p:nvPicPr>
        <p:blipFill>
          <a:blip r:embed="rId3">
            <a:alphaModFix/>
          </a:blip>
          <a:stretch>
            <a:fillRect/>
          </a:stretch>
        </p:blipFill>
        <p:spPr>
          <a:xfrm>
            <a:off x="4061998" y="2007313"/>
            <a:ext cx="246832" cy="200928"/>
          </a:xfrm>
          <a:prstGeom prst="rect">
            <a:avLst/>
          </a:prstGeom>
          <a:noFill/>
          <a:ln>
            <a:noFill/>
          </a:ln>
        </p:spPr>
      </p:pic>
      <p:sp>
        <p:nvSpPr>
          <p:cNvPr id="395" name="Google Shape;395;p52"/>
          <p:cNvSpPr/>
          <p:nvPr/>
        </p:nvSpPr>
        <p:spPr>
          <a:xfrm>
            <a:off x="5707927" y="728462"/>
            <a:ext cx="1365300" cy="12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b="1">
              <a:solidFill>
                <a:srgbClr val="FE1864"/>
              </a:solidFill>
            </a:endParaRPr>
          </a:p>
          <a:p>
            <a:pPr indent="0" lvl="0" marL="0" rtl="0" algn="l">
              <a:spcBef>
                <a:spcPts val="0"/>
              </a:spcBef>
              <a:spcAft>
                <a:spcPts val="0"/>
              </a:spcAft>
              <a:buNone/>
            </a:pPr>
            <a:r>
              <a:rPr b="1" lang="en">
                <a:solidFill>
                  <a:srgbClr val="303030"/>
                </a:solidFill>
              </a:rPr>
              <a:t>Dark Lord returns and kills Cedric.</a:t>
            </a:r>
            <a:endParaRPr b="1">
              <a:solidFill>
                <a:srgbClr val="303030"/>
              </a:solidFill>
            </a:endParaRPr>
          </a:p>
        </p:txBody>
      </p:sp>
      <p:sp>
        <p:nvSpPr>
          <p:cNvPr id="396" name="Google Shape;396;p52"/>
          <p:cNvSpPr/>
          <p:nvPr/>
        </p:nvSpPr>
        <p:spPr>
          <a:xfrm>
            <a:off x="5745727" y="758622"/>
            <a:ext cx="1281600" cy="3147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0x467F05</a:t>
            </a:r>
            <a:endParaRPr>
              <a:latin typeface="Roboto Mono"/>
              <a:ea typeface="Roboto Mono"/>
              <a:cs typeface="Roboto Mono"/>
              <a:sym typeface="Roboto Mono"/>
            </a:endParaRPr>
          </a:p>
        </p:txBody>
      </p:sp>
      <p:sp>
        <p:nvSpPr>
          <p:cNvPr id="397" name="Google Shape;397;p52"/>
          <p:cNvSpPr/>
          <p:nvPr/>
        </p:nvSpPr>
        <p:spPr>
          <a:xfrm>
            <a:off x="5841239" y="1983462"/>
            <a:ext cx="1100700" cy="3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0x2ca978</a:t>
            </a:r>
            <a:endParaRPr sz="1200"/>
          </a:p>
        </p:txBody>
      </p:sp>
      <p:pic>
        <p:nvPicPr>
          <p:cNvPr id="398" name="Google Shape;398;p52"/>
          <p:cNvPicPr preferRelativeResize="0"/>
          <p:nvPr/>
        </p:nvPicPr>
        <p:blipFill>
          <a:blip r:embed="rId3">
            <a:alphaModFix/>
          </a:blip>
          <a:stretch>
            <a:fillRect/>
          </a:stretch>
        </p:blipFill>
        <p:spPr>
          <a:xfrm>
            <a:off x="5890798" y="2007313"/>
            <a:ext cx="246832" cy="200928"/>
          </a:xfrm>
          <a:prstGeom prst="rect">
            <a:avLst/>
          </a:prstGeom>
          <a:noFill/>
          <a:ln>
            <a:noFill/>
          </a:ln>
        </p:spPr>
      </p:pic>
      <p:sp>
        <p:nvSpPr>
          <p:cNvPr id="399" name="Google Shape;399;p52"/>
          <p:cNvSpPr/>
          <p:nvPr/>
        </p:nvSpPr>
        <p:spPr>
          <a:xfrm>
            <a:off x="7536727" y="728462"/>
            <a:ext cx="1365300" cy="12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b="1">
              <a:solidFill>
                <a:srgbClr val="FE1864"/>
              </a:solidFill>
            </a:endParaRPr>
          </a:p>
          <a:p>
            <a:pPr indent="0" lvl="0" marL="0" rtl="0" algn="l">
              <a:spcBef>
                <a:spcPts val="0"/>
              </a:spcBef>
              <a:spcAft>
                <a:spcPts val="0"/>
              </a:spcAft>
              <a:buNone/>
            </a:pPr>
            <a:r>
              <a:rPr b="1" lang="en">
                <a:solidFill>
                  <a:srgbClr val="303030"/>
                </a:solidFill>
              </a:rPr>
              <a:t>Dumbledore speaks of Dark Lord’s return.</a:t>
            </a:r>
            <a:endParaRPr b="1">
              <a:solidFill>
                <a:srgbClr val="303030"/>
              </a:solidFill>
            </a:endParaRPr>
          </a:p>
        </p:txBody>
      </p:sp>
      <p:sp>
        <p:nvSpPr>
          <p:cNvPr id="400" name="Google Shape;400;p52"/>
          <p:cNvSpPr/>
          <p:nvPr/>
        </p:nvSpPr>
        <p:spPr>
          <a:xfrm>
            <a:off x="7574527" y="758622"/>
            <a:ext cx="1281600" cy="3147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0x2ca978</a:t>
            </a:r>
            <a:endParaRPr>
              <a:latin typeface="Roboto Mono"/>
              <a:ea typeface="Roboto Mono"/>
              <a:cs typeface="Roboto Mono"/>
              <a:sym typeface="Roboto Mono"/>
            </a:endParaRPr>
          </a:p>
        </p:txBody>
      </p:sp>
      <p:sp>
        <p:nvSpPr>
          <p:cNvPr id="401" name="Google Shape;401;p52"/>
          <p:cNvSpPr/>
          <p:nvPr/>
        </p:nvSpPr>
        <p:spPr>
          <a:xfrm>
            <a:off x="7670039" y="1983462"/>
            <a:ext cx="1100700" cy="3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0xd254e7</a:t>
            </a:r>
            <a:endParaRPr sz="1200"/>
          </a:p>
        </p:txBody>
      </p:sp>
      <p:pic>
        <p:nvPicPr>
          <p:cNvPr id="402" name="Google Shape;402;p52"/>
          <p:cNvPicPr preferRelativeResize="0"/>
          <p:nvPr/>
        </p:nvPicPr>
        <p:blipFill>
          <a:blip r:embed="rId3">
            <a:alphaModFix/>
          </a:blip>
          <a:stretch>
            <a:fillRect/>
          </a:stretch>
        </p:blipFill>
        <p:spPr>
          <a:xfrm>
            <a:off x="7719598" y="2007313"/>
            <a:ext cx="246832" cy="200928"/>
          </a:xfrm>
          <a:prstGeom prst="rect">
            <a:avLst/>
          </a:prstGeom>
          <a:noFill/>
          <a:ln>
            <a:noFill/>
          </a:ln>
        </p:spPr>
      </p:pic>
      <p:sp>
        <p:nvSpPr>
          <p:cNvPr id="403" name="Google Shape;403;p52"/>
          <p:cNvSpPr/>
          <p:nvPr/>
        </p:nvSpPr>
        <p:spPr>
          <a:xfrm>
            <a:off x="3879127" y="2862062"/>
            <a:ext cx="1365300" cy="12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b="1">
              <a:solidFill>
                <a:srgbClr val="FE1864"/>
              </a:solidFill>
            </a:endParaRPr>
          </a:p>
          <a:p>
            <a:pPr indent="0" lvl="0" marL="0" rtl="0" algn="l">
              <a:spcBef>
                <a:spcPts val="0"/>
              </a:spcBef>
              <a:spcAft>
                <a:spcPts val="0"/>
              </a:spcAft>
              <a:buNone/>
            </a:pPr>
            <a:r>
              <a:rPr b="1" lang="en">
                <a:solidFill>
                  <a:srgbClr val="303030"/>
                </a:solidFill>
              </a:rPr>
              <a:t>Harry &amp; Cedric alone together.</a:t>
            </a:r>
            <a:endParaRPr b="1">
              <a:solidFill>
                <a:srgbClr val="303030"/>
              </a:solidFill>
            </a:endParaRPr>
          </a:p>
        </p:txBody>
      </p:sp>
      <p:sp>
        <p:nvSpPr>
          <p:cNvPr id="404" name="Google Shape;404;p52"/>
          <p:cNvSpPr/>
          <p:nvPr/>
        </p:nvSpPr>
        <p:spPr>
          <a:xfrm>
            <a:off x="3916927" y="2892222"/>
            <a:ext cx="1281600" cy="3147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0x86F158</a:t>
            </a:r>
            <a:endParaRPr>
              <a:latin typeface="Roboto Mono"/>
              <a:ea typeface="Roboto Mono"/>
              <a:cs typeface="Roboto Mono"/>
              <a:sym typeface="Roboto Mono"/>
            </a:endParaRPr>
          </a:p>
        </p:txBody>
      </p:sp>
      <p:sp>
        <p:nvSpPr>
          <p:cNvPr id="405" name="Google Shape;405;p52"/>
          <p:cNvSpPr/>
          <p:nvPr/>
        </p:nvSpPr>
        <p:spPr>
          <a:xfrm>
            <a:off x="4012439" y="4117062"/>
            <a:ext cx="1100700" cy="3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0xc75d6b</a:t>
            </a:r>
            <a:endParaRPr sz="1200"/>
          </a:p>
        </p:txBody>
      </p:sp>
      <p:pic>
        <p:nvPicPr>
          <p:cNvPr id="406" name="Google Shape;406;p52"/>
          <p:cNvPicPr preferRelativeResize="0"/>
          <p:nvPr/>
        </p:nvPicPr>
        <p:blipFill>
          <a:blip r:embed="rId3">
            <a:alphaModFix/>
          </a:blip>
          <a:stretch>
            <a:fillRect/>
          </a:stretch>
        </p:blipFill>
        <p:spPr>
          <a:xfrm>
            <a:off x="4061998" y="4140913"/>
            <a:ext cx="246832" cy="200928"/>
          </a:xfrm>
          <a:prstGeom prst="rect">
            <a:avLst/>
          </a:prstGeom>
          <a:noFill/>
          <a:ln>
            <a:noFill/>
          </a:ln>
        </p:spPr>
      </p:pic>
      <p:sp>
        <p:nvSpPr>
          <p:cNvPr id="407" name="Google Shape;407;p52"/>
          <p:cNvSpPr/>
          <p:nvPr/>
        </p:nvSpPr>
        <p:spPr>
          <a:xfrm>
            <a:off x="5707927" y="2862062"/>
            <a:ext cx="1365300" cy="12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b="1">
              <a:solidFill>
                <a:srgbClr val="FE1864"/>
              </a:solidFill>
            </a:endParaRPr>
          </a:p>
          <a:p>
            <a:pPr indent="0" lvl="0" marL="0" rtl="0" algn="l">
              <a:spcBef>
                <a:spcPts val="0"/>
              </a:spcBef>
              <a:spcAft>
                <a:spcPts val="0"/>
              </a:spcAft>
              <a:buNone/>
            </a:pPr>
            <a:r>
              <a:rPr b="1" lang="en">
                <a:solidFill>
                  <a:srgbClr val="303030"/>
                </a:solidFill>
              </a:rPr>
              <a:t>Harry emerges with Cedric’s body.</a:t>
            </a:r>
            <a:endParaRPr b="1">
              <a:solidFill>
                <a:srgbClr val="303030"/>
              </a:solidFill>
            </a:endParaRPr>
          </a:p>
        </p:txBody>
      </p:sp>
      <p:sp>
        <p:nvSpPr>
          <p:cNvPr id="408" name="Google Shape;408;p52"/>
          <p:cNvSpPr/>
          <p:nvPr/>
        </p:nvSpPr>
        <p:spPr>
          <a:xfrm>
            <a:off x="5745727" y="2892222"/>
            <a:ext cx="1281600" cy="3147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0xc75d6b</a:t>
            </a:r>
            <a:endParaRPr>
              <a:latin typeface="Roboto Mono"/>
              <a:ea typeface="Roboto Mono"/>
              <a:cs typeface="Roboto Mono"/>
              <a:sym typeface="Roboto Mono"/>
            </a:endParaRPr>
          </a:p>
        </p:txBody>
      </p:sp>
      <p:sp>
        <p:nvSpPr>
          <p:cNvPr id="409" name="Google Shape;409;p52"/>
          <p:cNvSpPr/>
          <p:nvPr/>
        </p:nvSpPr>
        <p:spPr>
          <a:xfrm>
            <a:off x="5841239" y="4117062"/>
            <a:ext cx="1100700" cy="3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0x2e5734</a:t>
            </a:r>
            <a:endParaRPr sz="1200"/>
          </a:p>
        </p:txBody>
      </p:sp>
      <p:pic>
        <p:nvPicPr>
          <p:cNvPr id="410" name="Google Shape;410;p52"/>
          <p:cNvPicPr preferRelativeResize="0"/>
          <p:nvPr/>
        </p:nvPicPr>
        <p:blipFill>
          <a:blip r:embed="rId3">
            <a:alphaModFix/>
          </a:blip>
          <a:stretch>
            <a:fillRect/>
          </a:stretch>
        </p:blipFill>
        <p:spPr>
          <a:xfrm>
            <a:off x="5890798" y="4140913"/>
            <a:ext cx="246832" cy="200928"/>
          </a:xfrm>
          <a:prstGeom prst="rect">
            <a:avLst/>
          </a:prstGeom>
          <a:noFill/>
          <a:ln>
            <a:noFill/>
          </a:ln>
        </p:spPr>
      </p:pic>
      <p:sp>
        <p:nvSpPr>
          <p:cNvPr id="411" name="Google Shape;411;p52"/>
          <p:cNvSpPr/>
          <p:nvPr/>
        </p:nvSpPr>
        <p:spPr>
          <a:xfrm>
            <a:off x="7536727" y="2862062"/>
            <a:ext cx="1365300" cy="12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b="1">
              <a:solidFill>
                <a:srgbClr val="FE1864"/>
              </a:solidFill>
            </a:endParaRPr>
          </a:p>
          <a:p>
            <a:pPr indent="0" lvl="0" marL="0" rtl="0" algn="l">
              <a:spcBef>
                <a:spcPts val="0"/>
              </a:spcBef>
              <a:spcAft>
                <a:spcPts val="0"/>
              </a:spcAft>
              <a:buNone/>
            </a:pPr>
            <a:r>
              <a:rPr b="1" lang="en">
                <a:solidFill>
                  <a:srgbClr val="303030"/>
                </a:solidFill>
              </a:rPr>
              <a:t>Dumbledore (mis)speaks of Dark Lord’s return.</a:t>
            </a:r>
            <a:endParaRPr b="1">
              <a:solidFill>
                <a:srgbClr val="303030"/>
              </a:solidFill>
            </a:endParaRPr>
          </a:p>
        </p:txBody>
      </p:sp>
      <p:sp>
        <p:nvSpPr>
          <p:cNvPr id="412" name="Google Shape;412;p52"/>
          <p:cNvSpPr/>
          <p:nvPr/>
        </p:nvSpPr>
        <p:spPr>
          <a:xfrm>
            <a:off x="7574527" y="2892222"/>
            <a:ext cx="1281600" cy="3147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0x2e5734</a:t>
            </a:r>
            <a:endParaRPr>
              <a:latin typeface="Roboto Mono"/>
              <a:ea typeface="Roboto Mono"/>
              <a:cs typeface="Roboto Mono"/>
              <a:sym typeface="Roboto Mono"/>
            </a:endParaRPr>
          </a:p>
        </p:txBody>
      </p:sp>
      <p:sp>
        <p:nvSpPr>
          <p:cNvPr id="413" name="Google Shape;413;p52"/>
          <p:cNvSpPr/>
          <p:nvPr/>
        </p:nvSpPr>
        <p:spPr>
          <a:xfrm>
            <a:off x="7670039" y="4117062"/>
            <a:ext cx="1100700" cy="3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0x9e7a99</a:t>
            </a:r>
            <a:endParaRPr sz="1200"/>
          </a:p>
        </p:txBody>
      </p:sp>
      <p:pic>
        <p:nvPicPr>
          <p:cNvPr id="414" name="Google Shape;414;p52"/>
          <p:cNvPicPr preferRelativeResize="0"/>
          <p:nvPr/>
        </p:nvPicPr>
        <p:blipFill>
          <a:blip r:embed="rId3">
            <a:alphaModFix/>
          </a:blip>
          <a:stretch>
            <a:fillRect/>
          </a:stretch>
        </p:blipFill>
        <p:spPr>
          <a:xfrm>
            <a:off x="7719598" y="4140913"/>
            <a:ext cx="246832" cy="2009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3"/>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Bitcoin</a:t>
            </a:r>
            <a:endParaRPr/>
          </a:p>
        </p:txBody>
      </p:sp>
      <p:sp>
        <p:nvSpPr>
          <p:cNvPr id="420" name="Google Shape;420;p53"/>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Tells a </a:t>
            </a:r>
            <a:r>
              <a:rPr lang="en">
                <a:solidFill>
                  <a:srgbClr val="FE1864"/>
                </a:solidFill>
              </a:rPr>
              <a:t>shared story about money</a:t>
            </a:r>
            <a:endParaRPr>
              <a:solidFill>
                <a:srgbClr val="FE1864"/>
              </a:solidFill>
            </a:endParaRPr>
          </a:p>
          <a:p>
            <a:pPr indent="0" lvl="0" marL="0" rtl="0" algn="l">
              <a:spcBef>
                <a:spcPts val="1600"/>
              </a:spcBef>
              <a:spcAft>
                <a:spcPts val="0"/>
              </a:spcAft>
              <a:buNone/>
            </a:pPr>
            <a:r>
              <a:rPr lang="en"/>
              <a:t>The story is </a:t>
            </a:r>
            <a:r>
              <a:rPr lang="en">
                <a:solidFill>
                  <a:srgbClr val="FE1864"/>
                </a:solidFill>
              </a:rPr>
              <a:t>hash-linked </a:t>
            </a:r>
            <a:r>
              <a:rPr lang="en"/>
              <a:t>to avoid malleability</a:t>
            </a:r>
            <a:endParaRPr/>
          </a:p>
          <a:p>
            <a:pPr indent="0" lvl="0" marL="0" rtl="0" algn="l">
              <a:spcBef>
                <a:spcPts val="1600"/>
              </a:spcBef>
              <a:spcAft>
                <a:spcPts val="0"/>
              </a:spcAft>
              <a:buNone/>
            </a:pPr>
            <a:r>
              <a:rPr lang="en"/>
              <a:t>The story is </a:t>
            </a:r>
            <a:r>
              <a:rPr lang="en">
                <a:solidFill>
                  <a:srgbClr val="FE1864"/>
                </a:solidFill>
              </a:rPr>
              <a:t>distributed on the web</a:t>
            </a:r>
            <a:endParaRPr>
              <a:solidFill>
                <a:srgbClr val="FE1864"/>
              </a:solidFill>
            </a:endParaRPr>
          </a:p>
          <a:p>
            <a:pPr indent="0" lvl="0" marL="0" rtl="0" algn="l">
              <a:spcBef>
                <a:spcPts val="1600"/>
              </a:spcBef>
              <a:spcAft>
                <a:spcPts val="1600"/>
              </a:spcAft>
              <a:buNone/>
            </a:pPr>
            <a:r>
              <a:rPr lang="en"/>
              <a:t>Forks resolved by a </a:t>
            </a:r>
            <a:r>
              <a:rPr lang="en">
                <a:solidFill>
                  <a:srgbClr val="FE1864"/>
                </a:solidFill>
              </a:rPr>
              <a:t>fork selection rule</a:t>
            </a:r>
            <a:endParaRPr>
              <a:solidFill>
                <a:srgbClr val="FE1864"/>
              </a:solidFill>
            </a:endParaRPr>
          </a:p>
        </p:txBody>
      </p:sp>
      <p:pic>
        <p:nvPicPr>
          <p:cNvPr id="421" name="Google Shape;421;p53"/>
          <p:cNvPicPr preferRelativeResize="0"/>
          <p:nvPr/>
        </p:nvPicPr>
        <p:blipFill>
          <a:blip r:embed="rId3">
            <a:alphaModFix/>
          </a:blip>
          <a:stretch>
            <a:fillRect/>
          </a:stretch>
        </p:blipFill>
        <p:spPr>
          <a:xfrm>
            <a:off x="7016051" y="114950"/>
            <a:ext cx="1716050" cy="171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II - Applications and Abstractions</a:t>
            </a:r>
            <a:endParaRPr/>
          </a:p>
        </p:txBody>
      </p:sp>
      <p:grpSp>
        <p:nvGrpSpPr>
          <p:cNvPr id="427" name="Google Shape;427;p54"/>
          <p:cNvGrpSpPr/>
          <p:nvPr/>
        </p:nvGrpSpPr>
        <p:grpSpPr>
          <a:xfrm>
            <a:off x="-231590" y="1393975"/>
            <a:ext cx="5975445" cy="3024264"/>
            <a:chOff x="-231590" y="1393975"/>
            <a:chExt cx="5975445" cy="3024264"/>
          </a:xfrm>
        </p:grpSpPr>
        <p:sp>
          <p:nvSpPr>
            <p:cNvPr id="428" name="Google Shape;428;p54"/>
            <p:cNvSpPr/>
            <p:nvPr/>
          </p:nvSpPr>
          <p:spPr>
            <a:xfrm>
              <a:off x="4568394" y="3503838"/>
              <a:ext cx="962400" cy="914400"/>
            </a:xfrm>
            <a:prstGeom prst="ellipse">
              <a:avLst/>
            </a:prstGeom>
            <a:solidFill>
              <a:srgbClr val="FF186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4"/>
            <p:cNvSpPr/>
            <p:nvPr/>
          </p:nvSpPr>
          <p:spPr>
            <a:xfrm>
              <a:off x="3168037" y="3503838"/>
              <a:ext cx="962400" cy="914400"/>
            </a:xfrm>
            <a:prstGeom prst="ellipse">
              <a:avLst/>
            </a:prstGeom>
            <a:solidFill>
              <a:srgbClr val="FF186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4"/>
            <p:cNvSpPr/>
            <p:nvPr/>
          </p:nvSpPr>
          <p:spPr>
            <a:xfrm>
              <a:off x="2896555" y="1393975"/>
              <a:ext cx="2847300" cy="2705400"/>
            </a:xfrm>
            <a:prstGeom prst="ellipse">
              <a:avLst/>
            </a:prstGeom>
            <a:solidFill>
              <a:srgbClr val="59595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4"/>
            <p:cNvSpPr txBox="1"/>
            <p:nvPr/>
          </p:nvSpPr>
          <p:spPr>
            <a:xfrm>
              <a:off x="3107152" y="3975508"/>
              <a:ext cx="962400" cy="28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libp2p</a:t>
              </a:r>
              <a:endParaRPr b="1" i="0" sz="1400" u="none" cap="none" strike="noStrike">
                <a:solidFill>
                  <a:srgbClr val="FFFFFF"/>
                </a:solidFill>
                <a:latin typeface="Roboto"/>
                <a:ea typeface="Roboto"/>
                <a:cs typeface="Roboto"/>
                <a:sym typeface="Roboto"/>
              </a:endParaRPr>
            </a:p>
          </p:txBody>
        </p:sp>
        <p:sp>
          <p:nvSpPr>
            <p:cNvPr id="432" name="Google Shape;432;p54"/>
            <p:cNvSpPr txBox="1"/>
            <p:nvPr/>
          </p:nvSpPr>
          <p:spPr>
            <a:xfrm>
              <a:off x="-230410" y="1644670"/>
              <a:ext cx="2614500" cy="1029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i="0" lang="en" sz="1800" u="none" cap="none" strike="noStrike">
                  <a:solidFill>
                    <a:srgbClr val="EEEEEE"/>
                  </a:solidFill>
                  <a:latin typeface="Roboto Light"/>
                  <a:ea typeface="Roboto Light"/>
                  <a:cs typeface="Roboto Light"/>
                  <a:sym typeface="Roboto Light"/>
                </a:rPr>
                <a:t>Written in Rust</a:t>
              </a:r>
              <a:endParaRPr sz="1800">
                <a:solidFill>
                  <a:srgbClr val="EEEEEE"/>
                </a:solidFill>
                <a:latin typeface="Roboto Light"/>
                <a:ea typeface="Roboto Light"/>
                <a:cs typeface="Roboto Light"/>
                <a:sym typeface="Roboto Light"/>
              </a:endParaRPr>
            </a:p>
            <a:p>
              <a:pPr indent="0" lvl="0" marL="0" marR="0" rtl="0" algn="r">
                <a:lnSpc>
                  <a:spcPct val="115000"/>
                </a:lnSpc>
                <a:spcBef>
                  <a:spcPts val="0"/>
                </a:spcBef>
                <a:spcAft>
                  <a:spcPts val="0"/>
                </a:spcAft>
                <a:buClr>
                  <a:srgbClr val="000000"/>
                </a:buClr>
                <a:buSzPts val="1400"/>
                <a:buFont typeface="Arial"/>
                <a:buNone/>
              </a:pPr>
              <a:r>
                <a:rPr i="0" lang="en" sz="1800" u="none" cap="none" strike="noStrike">
                  <a:solidFill>
                    <a:srgbClr val="EEEEEE"/>
                  </a:solidFill>
                  <a:latin typeface="Roboto Light"/>
                  <a:ea typeface="Roboto Light"/>
                  <a:cs typeface="Roboto Light"/>
                  <a:sym typeface="Roboto Light"/>
                </a:rPr>
                <a:t>Built into </a:t>
              </a:r>
              <a:r>
                <a:rPr lang="en" sz="1800">
                  <a:solidFill>
                    <a:srgbClr val="EEEEEE"/>
                  </a:solidFill>
                  <a:latin typeface="Roboto Light"/>
                  <a:ea typeface="Roboto Light"/>
                  <a:cs typeface="Roboto Light"/>
                  <a:sym typeface="Roboto Light"/>
                </a:rPr>
                <a:t>Wasm</a:t>
              </a:r>
              <a:br>
                <a:rPr lang="en" sz="1800">
                  <a:solidFill>
                    <a:srgbClr val="EEEEEE"/>
                  </a:solidFill>
                  <a:latin typeface="Roboto Light"/>
                  <a:ea typeface="Roboto Light"/>
                  <a:cs typeface="Roboto Light"/>
                  <a:sym typeface="Roboto Light"/>
                </a:rPr>
              </a:br>
              <a:r>
                <a:rPr lang="en" sz="1200">
                  <a:solidFill>
                    <a:srgbClr val="EEEEEE"/>
                  </a:solidFill>
                  <a:latin typeface="Roboto Light"/>
                  <a:ea typeface="Roboto Light"/>
                  <a:cs typeface="Roboto Light"/>
                  <a:sym typeface="Roboto Light"/>
                </a:rPr>
                <a:t>(&amp; native)</a:t>
              </a:r>
              <a:endParaRPr sz="1200">
                <a:solidFill>
                  <a:srgbClr val="EEEEEE"/>
                </a:solidFill>
                <a:latin typeface="Roboto Light"/>
                <a:ea typeface="Roboto Light"/>
                <a:cs typeface="Roboto Light"/>
                <a:sym typeface="Roboto Light"/>
              </a:endParaRPr>
            </a:p>
          </p:txBody>
        </p:sp>
        <p:sp>
          <p:nvSpPr>
            <p:cNvPr id="433" name="Google Shape;433;p54"/>
            <p:cNvSpPr txBox="1"/>
            <p:nvPr/>
          </p:nvSpPr>
          <p:spPr>
            <a:xfrm>
              <a:off x="-231590" y="3220954"/>
              <a:ext cx="2614500" cy="8517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i="0" lang="en" sz="1800" u="none" cap="none" strike="noStrike">
                  <a:solidFill>
                    <a:srgbClr val="EEEEEE"/>
                  </a:solidFill>
                  <a:latin typeface="Roboto Light"/>
                  <a:ea typeface="Roboto Light"/>
                  <a:cs typeface="Roboto Light"/>
                  <a:sym typeface="Roboto Light"/>
                </a:rPr>
                <a:t>Written in Rust</a:t>
              </a:r>
              <a:endParaRPr sz="1800">
                <a:solidFill>
                  <a:srgbClr val="EEEEEE"/>
                </a:solidFill>
                <a:latin typeface="Roboto Light"/>
                <a:ea typeface="Roboto Light"/>
                <a:cs typeface="Roboto Light"/>
                <a:sym typeface="Roboto Light"/>
              </a:endParaRPr>
            </a:p>
            <a:p>
              <a:pPr indent="0" lvl="0" marL="0" marR="0" rtl="0" algn="r">
                <a:lnSpc>
                  <a:spcPct val="115000"/>
                </a:lnSpc>
                <a:spcBef>
                  <a:spcPts val="0"/>
                </a:spcBef>
                <a:spcAft>
                  <a:spcPts val="0"/>
                </a:spcAft>
                <a:buClr>
                  <a:srgbClr val="000000"/>
                </a:buClr>
                <a:buSzPts val="1400"/>
                <a:buFont typeface="Arial"/>
                <a:buNone/>
              </a:pPr>
              <a:r>
                <a:rPr i="0" lang="en" sz="1800" u="none" cap="none" strike="noStrike">
                  <a:solidFill>
                    <a:srgbClr val="EEEEEE"/>
                  </a:solidFill>
                  <a:latin typeface="Roboto Light"/>
                  <a:ea typeface="Roboto Light"/>
                  <a:cs typeface="Roboto Light"/>
                  <a:sym typeface="Roboto Light"/>
                </a:rPr>
                <a:t>Built into native</a:t>
              </a:r>
              <a:endParaRPr i="0" sz="1800" u="none" cap="none" strike="noStrike">
                <a:solidFill>
                  <a:srgbClr val="EEEEEE"/>
                </a:solidFill>
                <a:latin typeface="Roboto Light"/>
                <a:ea typeface="Roboto Light"/>
                <a:cs typeface="Roboto Light"/>
                <a:sym typeface="Roboto Light"/>
              </a:endParaRPr>
            </a:p>
          </p:txBody>
        </p:sp>
        <p:sp>
          <p:nvSpPr>
            <p:cNvPr id="434" name="Google Shape;434;p54"/>
            <p:cNvSpPr/>
            <p:nvPr/>
          </p:nvSpPr>
          <p:spPr>
            <a:xfrm rot="10800000">
              <a:off x="2397111" y="2835150"/>
              <a:ext cx="363300" cy="1564500"/>
            </a:xfrm>
            <a:prstGeom prst="rightBrace">
              <a:avLst>
                <a:gd fmla="val 0" name="adj1"/>
                <a:gd fmla="val 50000" name="adj2"/>
              </a:avLst>
            </a:prstGeom>
            <a:no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4"/>
            <p:cNvSpPr/>
            <p:nvPr/>
          </p:nvSpPr>
          <p:spPr>
            <a:xfrm rot="10800000">
              <a:off x="2397300" y="1530974"/>
              <a:ext cx="331200" cy="1089000"/>
            </a:xfrm>
            <a:prstGeom prst="rightBrace">
              <a:avLst>
                <a:gd fmla="val 0" name="adj1"/>
                <a:gd fmla="val 50000" name="adj2"/>
              </a:avLst>
            </a:prstGeom>
            <a:no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4"/>
            <p:cNvSpPr/>
            <p:nvPr/>
          </p:nvSpPr>
          <p:spPr>
            <a:xfrm>
              <a:off x="3706224" y="1451825"/>
              <a:ext cx="1188000" cy="1119900"/>
            </a:xfrm>
            <a:prstGeom prst="ellipse">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5</a:t>
              </a:r>
              <a:endParaRPr b="0" i="0" sz="1400" u="none" cap="none" strike="noStrike">
                <a:solidFill>
                  <a:srgbClr val="F3F3F3"/>
                </a:solidFill>
                <a:latin typeface="Arial"/>
                <a:ea typeface="Arial"/>
                <a:cs typeface="Arial"/>
                <a:sym typeface="Arial"/>
              </a:endParaRPr>
            </a:p>
          </p:txBody>
        </p:sp>
        <p:sp>
          <p:nvSpPr>
            <p:cNvPr id="437" name="Google Shape;437;p54"/>
            <p:cNvSpPr txBox="1"/>
            <p:nvPr/>
          </p:nvSpPr>
          <p:spPr>
            <a:xfrm>
              <a:off x="3699495" y="1732734"/>
              <a:ext cx="1239000" cy="28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303030"/>
                  </a:solidFill>
                  <a:latin typeface="Roboto"/>
                  <a:ea typeface="Roboto"/>
                  <a:cs typeface="Roboto"/>
                  <a:sym typeface="Roboto"/>
                </a:rPr>
                <a:t>Runtime</a:t>
              </a:r>
              <a:endParaRPr b="1" i="0" sz="1400" u="none" cap="none" strike="noStrike">
                <a:solidFill>
                  <a:srgbClr val="303030"/>
                </a:solidFill>
                <a:latin typeface="Roboto"/>
                <a:ea typeface="Roboto"/>
                <a:cs typeface="Roboto"/>
                <a:sym typeface="Roboto"/>
              </a:endParaRPr>
            </a:p>
          </p:txBody>
        </p:sp>
        <p:sp>
          <p:nvSpPr>
            <p:cNvPr id="438" name="Google Shape;438;p54"/>
            <p:cNvSpPr txBox="1"/>
            <p:nvPr/>
          </p:nvSpPr>
          <p:spPr>
            <a:xfrm>
              <a:off x="3090599" y="3412977"/>
              <a:ext cx="1239000" cy="28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200">
                  <a:solidFill>
                    <a:srgbClr val="FFFFFF"/>
                  </a:solidFill>
                  <a:latin typeface="Roboto"/>
                  <a:ea typeface="Roboto"/>
                  <a:cs typeface="Roboto"/>
                  <a:sym typeface="Roboto"/>
                </a:rPr>
                <a:t>Tx Pool</a:t>
              </a:r>
              <a:endParaRPr b="1" i="0" sz="1200" u="none" cap="none" strike="noStrike">
                <a:solidFill>
                  <a:srgbClr val="FFFFFF"/>
                </a:solidFill>
                <a:latin typeface="Roboto"/>
                <a:ea typeface="Roboto"/>
                <a:cs typeface="Roboto"/>
                <a:sym typeface="Roboto"/>
              </a:endParaRPr>
            </a:p>
          </p:txBody>
        </p:sp>
        <p:sp>
          <p:nvSpPr>
            <p:cNvPr id="439" name="Google Shape;439;p54"/>
            <p:cNvSpPr txBox="1"/>
            <p:nvPr/>
          </p:nvSpPr>
          <p:spPr>
            <a:xfrm>
              <a:off x="4629279" y="3975508"/>
              <a:ext cx="962400" cy="28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latin typeface="Roboto"/>
                  <a:ea typeface="Roboto"/>
                  <a:cs typeface="Roboto"/>
                  <a:sym typeface="Roboto"/>
                </a:rPr>
                <a:t>jsonRPC</a:t>
              </a:r>
              <a:endParaRPr b="1" i="0" sz="1400" u="none" cap="none" strike="noStrike">
                <a:solidFill>
                  <a:srgbClr val="FFFFFF"/>
                </a:solidFill>
                <a:latin typeface="Roboto"/>
                <a:ea typeface="Roboto"/>
                <a:cs typeface="Roboto"/>
                <a:sym typeface="Roboto"/>
              </a:endParaRPr>
            </a:p>
          </p:txBody>
        </p:sp>
        <p:sp>
          <p:nvSpPr>
            <p:cNvPr id="440" name="Google Shape;440;p54"/>
            <p:cNvSpPr/>
            <p:nvPr/>
          </p:nvSpPr>
          <p:spPr>
            <a:xfrm>
              <a:off x="3002375" y="2792200"/>
              <a:ext cx="1239000" cy="440400"/>
            </a:xfrm>
            <a:prstGeom prst="trapezoid">
              <a:avLst>
                <a:gd fmla="val 29688"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Authorship</a:t>
              </a:r>
              <a:endParaRPr b="1">
                <a:latin typeface="Roboto"/>
                <a:ea typeface="Roboto"/>
                <a:cs typeface="Roboto"/>
                <a:sym typeface="Roboto"/>
              </a:endParaRPr>
            </a:p>
          </p:txBody>
        </p:sp>
        <p:sp>
          <p:nvSpPr>
            <p:cNvPr id="441" name="Google Shape;441;p54"/>
            <p:cNvSpPr txBox="1"/>
            <p:nvPr/>
          </p:nvSpPr>
          <p:spPr>
            <a:xfrm>
              <a:off x="4186531" y="3412977"/>
              <a:ext cx="1239000" cy="28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200">
                  <a:solidFill>
                    <a:srgbClr val="FFFFFF"/>
                  </a:solidFill>
                  <a:latin typeface="Roboto"/>
                  <a:ea typeface="Roboto"/>
                  <a:cs typeface="Roboto"/>
                  <a:sym typeface="Roboto"/>
                </a:rPr>
                <a:t>Block Storage</a:t>
              </a:r>
              <a:endParaRPr b="1" i="0" sz="1200" u="none" cap="none" strike="noStrike">
                <a:solidFill>
                  <a:srgbClr val="FFFFFF"/>
                </a:solidFill>
                <a:latin typeface="Roboto"/>
                <a:ea typeface="Roboto"/>
                <a:cs typeface="Roboto"/>
                <a:sym typeface="Roboto"/>
              </a:endParaRPr>
            </a:p>
          </p:txBody>
        </p:sp>
        <p:sp>
          <p:nvSpPr>
            <p:cNvPr id="442" name="Google Shape;442;p54"/>
            <p:cNvSpPr/>
            <p:nvPr/>
          </p:nvSpPr>
          <p:spPr>
            <a:xfrm>
              <a:off x="4367525" y="2770750"/>
              <a:ext cx="1333675" cy="489700"/>
            </a:xfrm>
            <a:prstGeom prst="flowChartInputOutpu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Finality</a:t>
              </a:r>
              <a:endParaRPr b="1">
                <a:latin typeface="Roboto"/>
                <a:ea typeface="Roboto"/>
                <a:cs typeface="Roboto"/>
                <a:sym typeface="Roboto"/>
              </a:endParaRPr>
            </a:p>
          </p:txBody>
        </p:sp>
        <p:sp>
          <p:nvSpPr>
            <p:cNvPr id="443" name="Google Shape;443;p54"/>
            <p:cNvSpPr txBox="1"/>
            <p:nvPr/>
          </p:nvSpPr>
          <p:spPr>
            <a:xfrm>
              <a:off x="3577687" y="3644393"/>
              <a:ext cx="1498800" cy="28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200">
                  <a:solidFill>
                    <a:srgbClr val="FFFFFF"/>
                  </a:solidFill>
                  <a:latin typeface="Roboto"/>
                  <a:ea typeface="Roboto"/>
                  <a:cs typeface="Roboto"/>
                  <a:sym typeface="Roboto"/>
                </a:rPr>
                <a:t>Peer Management</a:t>
              </a:r>
              <a:endParaRPr b="1" i="0" sz="1200" u="none" cap="none" strike="noStrike">
                <a:solidFill>
                  <a:srgbClr val="FFFFFF"/>
                </a:solidFill>
                <a:latin typeface="Roboto"/>
                <a:ea typeface="Roboto"/>
                <a:cs typeface="Roboto"/>
                <a:sym typeface="Roboto"/>
              </a:endParaRPr>
            </a:p>
          </p:txBody>
        </p:sp>
      </p:grpSp>
      <p:sp>
        <p:nvSpPr>
          <p:cNvPr id="444" name="Google Shape;444;p54"/>
          <p:cNvSpPr txBox="1"/>
          <p:nvPr/>
        </p:nvSpPr>
        <p:spPr>
          <a:xfrm>
            <a:off x="6272500" y="1579225"/>
            <a:ext cx="27807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EEEEE"/>
                </a:solidFill>
                <a:latin typeface="Roboto"/>
                <a:ea typeface="Roboto"/>
                <a:cs typeface="Roboto"/>
                <a:sym typeface="Roboto"/>
              </a:rPr>
              <a:t>What is the story about?</a:t>
            </a:r>
            <a:endParaRPr b="1" sz="1800">
              <a:solidFill>
                <a:srgbClr val="EEEEEE"/>
              </a:solidFill>
              <a:latin typeface="Roboto"/>
              <a:ea typeface="Roboto"/>
              <a:cs typeface="Roboto"/>
              <a:sym typeface="Roboto"/>
            </a:endParaRPr>
          </a:p>
        </p:txBody>
      </p:sp>
      <p:sp>
        <p:nvSpPr>
          <p:cNvPr id="445" name="Google Shape;445;p54"/>
          <p:cNvSpPr txBox="1"/>
          <p:nvPr/>
        </p:nvSpPr>
        <p:spPr>
          <a:xfrm>
            <a:off x="6196300" y="2188825"/>
            <a:ext cx="29478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EEEEE"/>
                </a:solidFill>
                <a:latin typeface="Roboto"/>
                <a:ea typeface="Roboto"/>
                <a:cs typeface="Roboto"/>
                <a:sym typeface="Roboto"/>
              </a:rPr>
              <a:t>Who gets to tell the story?</a:t>
            </a:r>
            <a:endParaRPr b="1" sz="1800">
              <a:solidFill>
                <a:srgbClr val="EEEEEE"/>
              </a:solidFill>
              <a:latin typeface="Roboto"/>
              <a:ea typeface="Roboto"/>
              <a:cs typeface="Roboto"/>
              <a:sym typeface="Roboto"/>
            </a:endParaRPr>
          </a:p>
        </p:txBody>
      </p:sp>
      <p:sp>
        <p:nvSpPr>
          <p:cNvPr id="446" name="Google Shape;446;p54"/>
          <p:cNvSpPr txBox="1"/>
          <p:nvPr/>
        </p:nvSpPr>
        <p:spPr>
          <a:xfrm>
            <a:off x="6577300" y="2798425"/>
            <a:ext cx="27807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EEEEE"/>
                </a:solidFill>
                <a:latin typeface="Roboto"/>
                <a:ea typeface="Roboto"/>
                <a:cs typeface="Roboto"/>
                <a:sym typeface="Roboto"/>
              </a:rPr>
              <a:t>Which story is true?</a:t>
            </a:r>
            <a:endParaRPr b="1" sz="1800">
              <a:solidFill>
                <a:srgbClr val="EEEEEE"/>
              </a:solidFill>
              <a:latin typeface="Roboto"/>
              <a:ea typeface="Roboto"/>
              <a:cs typeface="Roboto"/>
              <a:sym typeface="Roboto"/>
            </a:endParaRPr>
          </a:p>
        </p:txBody>
      </p:sp>
      <p:cxnSp>
        <p:nvCxnSpPr>
          <p:cNvPr id="447" name="Google Shape;447;p54"/>
          <p:cNvCxnSpPr>
            <a:endCxn id="437" idx="3"/>
          </p:cNvCxnSpPr>
          <p:nvPr/>
        </p:nvCxnSpPr>
        <p:spPr>
          <a:xfrm flipH="1">
            <a:off x="4938495" y="1804134"/>
            <a:ext cx="1330200" cy="70800"/>
          </a:xfrm>
          <a:prstGeom prst="straightConnector1">
            <a:avLst/>
          </a:prstGeom>
          <a:noFill/>
          <a:ln cap="flat" cmpd="sng" w="28575">
            <a:solidFill>
              <a:srgbClr val="FE1864"/>
            </a:solidFill>
            <a:prstDash val="solid"/>
            <a:round/>
            <a:headEnd len="med" w="med" type="none"/>
            <a:tailEnd len="med" w="med" type="triangle"/>
          </a:ln>
        </p:spPr>
      </p:cxnSp>
      <p:cxnSp>
        <p:nvCxnSpPr>
          <p:cNvPr id="448" name="Google Shape;448;p54"/>
          <p:cNvCxnSpPr/>
          <p:nvPr/>
        </p:nvCxnSpPr>
        <p:spPr>
          <a:xfrm flipH="1">
            <a:off x="3849495" y="2413734"/>
            <a:ext cx="2343000" cy="419100"/>
          </a:xfrm>
          <a:prstGeom prst="straightConnector1">
            <a:avLst/>
          </a:prstGeom>
          <a:noFill/>
          <a:ln cap="flat" cmpd="sng" w="28575">
            <a:solidFill>
              <a:srgbClr val="FE1864"/>
            </a:solidFill>
            <a:prstDash val="solid"/>
            <a:round/>
            <a:headEnd len="med" w="med" type="none"/>
            <a:tailEnd len="med" w="med" type="triangle"/>
          </a:ln>
        </p:spPr>
      </p:cxnSp>
      <p:cxnSp>
        <p:nvCxnSpPr>
          <p:cNvPr id="449" name="Google Shape;449;p54"/>
          <p:cNvCxnSpPr>
            <a:endCxn id="442" idx="5"/>
          </p:cNvCxnSpPr>
          <p:nvPr/>
        </p:nvCxnSpPr>
        <p:spPr>
          <a:xfrm rot="10800000">
            <a:off x="5567832" y="3015600"/>
            <a:ext cx="1005600" cy="7800"/>
          </a:xfrm>
          <a:prstGeom prst="straightConnector1">
            <a:avLst/>
          </a:prstGeom>
          <a:noFill/>
          <a:ln cap="flat" cmpd="sng" w="28575">
            <a:solidFill>
              <a:srgbClr val="FE1864"/>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55"/>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Runtime - What is the story about?</a:t>
            </a:r>
            <a:endParaRPr/>
          </a:p>
        </p:txBody>
      </p:sp>
      <p:pic>
        <p:nvPicPr>
          <p:cNvPr id="455" name="Google Shape;455;p55"/>
          <p:cNvPicPr preferRelativeResize="0"/>
          <p:nvPr/>
        </p:nvPicPr>
        <p:blipFill>
          <a:blip r:embed="rId3">
            <a:alphaModFix/>
          </a:blip>
          <a:stretch>
            <a:fillRect/>
          </a:stretch>
        </p:blipFill>
        <p:spPr>
          <a:xfrm>
            <a:off x="1143000" y="990775"/>
            <a:ext cx="6672065" cy="40003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6"/>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Practical Runtimes</a:t>
            </a:r>
            <a:endParaRPr/>
          </a:p>
        </p:txBody>
      </p:sp>
      <p:pic>
        <p:nvPicPr>
          <p:cNvPr id="461" name="Google Shape;461;p56"/>
          <p:cNvPicPr preferRelativeResize="0"/>
          <p:nvPr/>
        </p:nvPicPr>
        <p:blipFill>
          <a:blip r:embed="rId3">
            <a:alphaModFix/>
          </a:blip>
          <a:stretch>
            <a:fillRect/>
          </a:stretch>
        </p:blipFill>
        <p:spPr>
          <a:xfrm>
            <a:off x="231350" y="1567150"/>
            <a:ext cx="3370051" cy="1940875"/>
          </a:xfrm>
          <a:prstGeom prst="rect">
            <a:avLst/>
          </a:prstGeom>
          <a:noFill/>
          <a:ln>
            <a:noFill/>
          </a:ln>
        </p:spPr>
      </p:pic>
      <p:sp>
        <p:nvSpPr>
          <p:cNvPr id="462" name="Google Shape;462;p56"/>
          <p:cNvSpPr txBox="1"/>
          <p:nvPr>
            <p:ph idx="1" type="body"/>
          </p:nvPr>
        </p:nvSpPr>
        <p:spPr>
          <a:xfrm>
            <a:off x="3837675" y="1006225"/>
            <a:ext cx="5091000" cy="36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Alice registers truck</a:t>
            </a:r>
            <a:endParaRPr/>
          </a:p>
          <a:p>
            <a:pPr indent="-381000" lvl="0" marL="457200" rtl="0" algn="l">
              <a:spcBef>
                <a:spcPts val="0"/>
              </a:spcBef>
              <a:spcAft>
                <a:spcPts val="0"/>
              </a:spcAft>
              <a:buSzPts val="2400"/>
              <a:buChar char="●"/>
            </a:pPr>
            <a:r>
              <a:rPr lang="en"/>
              <a:t>Bob registers car</a:t>
            </a:r>
            <a:endParaRPr/>
          </a:p>
          <a:p>
            <a:pPr indent="-381000" lvl="0" marL="457200" rtl="0" algn="l">
              <a:lnSpc>
                <a:spcPct val="100000"/>
              </a:lnSpc>
              <a:spcBef>
                <a:spcPts val="0"/>
              </a:spcBef>
              <a:spcAft>
                <a:spcPts val="0"/>
              </a:spcAft>
              <a:buSzPts val="2400"/>
              <a:buChar char="●"/>
            </a:pPr>
            <a:r>
              <a:rPr lang="en"/>
              <a:t>Bob crashes car,</a:t>
            </a:r>
            <a:br>
              <a:rPr lang="en"/>
            </a:br>
            <a:r>
              <a:rPr lang="en"/>
              <a:t>registration suspended</a:t>
            </a:r>
            <a:endParaRPr/>
          </a:p>
          <a:p>
            <a:pPr indent="-381000" lvl="0" marL="457200" rtl="0" algn="l">
              <a:lnSpc>
                <a:spcPct val="150000"/>
              </a:lnSpc>
              <a:spcBef>
                <a:spcPts val="1000"/>
              </a:spcBef>
              <a:spcAft>
                <a:spcPts val="0"/>
              </a:spcAft>
              <a:buSzPts val="2400"/>
              <a:buChar char="●"/>
            </a:pPr>
            <a:r>
              <a:rPr lang="en"/>
              <a:t>Alice’s registration expires</a:t>
            </a:r>
            <a:endParaRPr/>
          </a:p>
          <a:p>
            <a:pPr indent="-381000" lvl="0" marL="457200" rtl="0" algn="l">
              <a:lnSpc>
                <a:spcPct val="150000"/>
              </a:lnSpc>
              <a:spcBef>
                <a:spcPts val="1000"/>
              </a:spcBef>
              <a:spcAft>
                <a:spcPts val="0"/>
              </a:spcAft>
              <a:buSzPts val="2400"/>
              <a:buChar char="●"/>
            </a:pPr>
            <a:r>
              <a:rPr lang="en"/>
              <a:t>Charlie registers car</a:t>
            </a:r>
            <a:endParaRPr/>
          </a:p>
          <a:p>
            <a:pPr indent="-381000" lvl="0" marL="457200" rtl="0" algn="l">
              <a:lnSpc>
                <a:spcPct val="150000"/>
              </a:lnSpc>
              <a:spcBef>
                <a:spcPts val="0"/>
              </a:spcBef>
              <a:spcAft>
                <a:spcPts val="1600"/>
              </a:spcAft>
              <a:buSzPts val="2400"/>
              <a:buChar char="●"/>
            </a:pPr>
            <a:r>
              <a:rPr lang="en"/>
              <a:t>Bob passes safety inspection</a:t>
            </a:r>
            <a:endParaRPr/>
          </a:p>
        </p:txBody>
      </p:sp>
      <p:sp>
        <p:nvSpPr>
          <p:cNvPr id="463" name="Google Shape;463;p56"/>
          <p:cNvSpPr txBox="1"/>
          <p:nvPr>
            <p:ph idx="1" type="body"/>
          </p:nvPr>
        </p:nvSpPr>
        <p:spPr>
          <a:xfrm>
            <a:off x="484875" y="3520825"/>
            <a:ext cx="29352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Vehicle Registration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0" st="0"/>
                                            </p:txEl>
                                          </p:spTgt>
                                        </p:tgtEl>
                                        <p:attrNameLst>
                                          <p:attrName>style.visibility</p:attrName>
                                        </p:attrNameLst>
                                      </p:cBhvr>
                                      <p:to>
                                        <p:strVal val="visible"/>
                                      </p:to>
                                    </p:set>
                                    <p:animEffect filter="fade" transition="in">
                                      <p:cBhvr>
                                        <p:cTn dur="1"/>
                                        <p:tgtEl>
                                          <p:spTgt spid="4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 st="1"/>
                                            </p:txEl>
                                          </p:spTgt>
                                        </p:tgtEl>
                                        <p:attrNameLst>
                                          <p:attrName>style.visibility</p:attrName>
                                        </p:attrNameLst>
                                      </p:cBhvr>
                                      <p:to>
                                        <p:strVal val="visible"/>
                                      </p:to>
                                    </p:set>
                                    <p:animEffect filter="fade" transition="in">
                                      <p:cBhvr>
                                        <p:cTn dur="1"/>
                                        <p:tgtEl>
                                          <p:spTgt spid="4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2" st="2"/>
                                            </p:txEl>
                                          </p:spTgt>
                                        </p:tgtEl>
                                        <p:attrNameLst>
                                          <p:attrName>style.visibility</p:attrName>
                                        </p:attrNameLst>
                                      </p:cBhvr>
                                      <p:to>
                                        <p:strVal val="visible"/>
                                      </p:to>
                                    </p:set>
                                    <p:animEffect filter="fade" transition="in">
                                      <p:cBhvr>
                                        <p:cTn dur="1"/>
                                        <p:tgtEl>
                                          <p:spTgt spid="4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3" st="3"/>
                                            </p:txEl>
                                          </p:spTgt>
                                        </p:tgtEl>
                                        <p:attrNameLst>
                                          <p:attrName>style.visibility</p:attrName>
                                        </p:attrNameLst>
                                      </p:cBhvr>
                                      <p:to>
                                        <p:strVal val="visible"/>
                                      </p:to>
                                    </p:set>
                                    <p:animEffect filter="fade" transition="in">
                                      <p:cBhvr>
                                        <p:cTn dur="1"/>
                                        <p:tgtEl>
                                          <p:spTgt spid="4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4" st="4"/>
                                            </p:txEl>
                                          </p:spTgt>
                                        </p:tgtEl>
                                        <p:attrNameLst>
                                          <p:attrName>style.visibility</p:attrName>
                                        </p:attrNameLst>
                                      </p:cBhvr>
                                      <p:to>
                                        <p:strVal val="visible"/>
                                      </p:to>
                                    </p:set>
                                    <p:animEffect filter="fade" transition="in">
                                      <p:cBhvr>
                                        <p:cTn dur="1"/>
                                        <p:tgtEl>
                                          <p:spTgt spid="4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5" st="5"/>
                                            </p:txEl>
                                          </p:spTgt>
                                        </p:tgtEl>
                                        <p:attrNameLst>
                                          <p:attrName>style.visibility</p:attrName>
                                        </p:attrNameLst>
                                      </p:cBhvr>
                                      <p:to>
                                        <p:strVal val="visible"/>
                                      </p:to>
                                    </p:set>
                                    <p:animEffect filter="fade" transition="in">
                                      <p:cBhvr>
                                        <p:cTn dur="1"/>
                                        <p:tgtEl>
                                          <p:spTgt spid="46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9"/>
          <p:cNvSpPr txBox="1"/>
          <p:nvPr>
            <p:ph idx="4294967295" type="ctrTitle"/>
          </p:nvPr>
        </p:nvSpPr>
        <p:spPr>
          <a:xfrm>
            <a:off x="676300" y="255375"/>
            <a:ext cx="7009500" cy="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Joshy Orndorff</a:t>
            </a:r>
            <a:endParaRPr/>
          </a:p>
        </p:txBody>
      </p:sp>
      <p:pic>
        <p:nvPicPr>
          <p:cNvPr id="220" name="Google Shape;220;p39"/>
          <p:cNvPicPr preferRelativeResize="0"/>
          <p:nvPr/>
        </p:nvPicPr>
        <p:blipFill rotWithShape="1">
          <a:blip r:embed="rId3">
            <a:alphaModFix/>
          </a:blip>
          <a:srcRect b="0" l="27203" r="0" t="0"/>
          <a:stretch/>
        </p:blipFill>
        <p:spPr>
          <a:xfrm>
            <a:off x="528650" y="983463"/>
            <a:ext cx="3281297" cy="3380801"/>
          </a:xfrm>
          <a:prstGeom prst="rect">
            <a:avLst/>
          </a:prstGeom>
          <a:noFill/>
          <a:ln>
            <a:noFill/>
          </a:ln>
        </p:spPr>
      </p:pic>
      <p:sp>
        <p:nvSpPr>
          <p:cNvPr id="221" name="Google Shape;221;p39"/>
          <p:cNvSpPr txBox="1"/>
          <p:nvPr>
            <p:ph idx="4294967295" type="body"/>
          </p:nvPr>
        </p:nvSpPr>
        <p:spPr>
          <a:xfrm>
            <a:off x="3979525" y="983475"/>
            <a:ext cx="5106900" cy="38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 like to:</a:t>
            </a:r>
            <a:endParaRPr>
              <a:solidFill>
                <a:srgbClr val="FFFFFF"/>
              </a:solidFill>
            </a:endParaRPr>
          </a:p>
          <a:p>
            <a:pPr indent="-381000" lvl="0" marL="457200" rtl="0" algn="l">
              <a:spcBef>
                <a:spcPts val="1600"/>
              </a:spcBef>
              <a:spcAft>
                <a:spcPts val="0"/>
              </a:spcAft>
              <a:buClr>
                <a:srgbClr val="FFFFFF"/>
              </a:buClr>
              <a:buSzPts val="2400"/>
              <a:buChar char="●"/>
            </a:pPr>
            <a:r>
              <a:rPr lang="en">
                <a:solidFill>
                  <a:srgbClr val="FFFFFF"/>
                </a:solidFill>
              </a:rPr>
              <a:t>B</a:t>
            </a:r>
            <a:r>
              <a:rPr lang="en">
                <a:solidFill>
                  <a:srgbClr val="FFFFFF"/>
                </a:solidFill>
              </a:rPr>
              <a:t>uild on </a:t>
            </a:r>
            <a:r>
              <a:rPr lang="en">
                <a:solidFill>
                  <a:srgbClr val="FE1864"/>
                </a:solidFill>
              </a:rPr>
              <a:t>Substrate</a:t>
            </a:r>
            <a:endParaRPr>
              <a:solidFill>
                <a:srgbClr val="FE1864"/>
              </a:solidFill>
            </a:endParaRPr>
          </a:p>
          <a:p>
            <a:pPr indent="-381000" lvl="0" marL="457200" rtl="0" algn="l">
              <a:spcBef>
                <a:spcPts val="0"/>
              </a:spcBef>
              <a:spcAft>
                <a:spcPts val="0"/>
              </a:spcAft>
              <a:buClr>
                <a:srgbClr val="FFFFFF"/>
              </a:buClr>
              <a:buSzPts val="2400"/>
              <a:buChar char="●"/>
            </a:pPr>
            <a:r>
              <a:rPr lang="en">
                <a:solidFill>
                  <a:srgbClr val="FFFFFF"/>
                </a:solidFill>
              </a:rPr>
              <a:t>Give </a:t>
            </a:r>
            <a:r>
              <a:rPr lang="en">
                <a:solidFill>
                  <a:srgbClr val="FE1864"/>
                </a:solidFill>
              </a:rPr>
              <a:t>Technical</a:t>
            </a:r>
            <a:r>
              <a:rPr lang="en">
                <a:solidFill>
                  <a:srgbClr val="FFFFFF"/>
                </a:solidFill>
              </a:rPr>
              <a:t> talks &amp; workshops</a:t>
            </a:r>
            <a:endParaRPr>
              <a:solidFill>
                <a:srgbClr val="FFFFFF"/>
              </a:solidFill>
            </a:endParaRPr>
          </a:p>
          <a:p>
            <a:pPr indent="-381000" lvl="0" marL="457200" rtl="0" algn="l">
              <a:spcBef>
                <a:spcPts val="0"/>
              </a:spcBef>
              <a:spcAft>
                <a:spcPts val="0"/>
              </a:spcAft>
              <a:buClr>
                <a:srgbClr val="FFFFFF"/>
              </a:buClr>
              <a:buSzPts val="2400"/>
              <a:buChar char="●"/>
            </a:pPr>
            <a:r>
              <a:rPr lang="en">
                <a:solidFill>
                  <a:srgbClr val="FFFFFF"/>
                </a:solidFill>
              </a:rPr>
              <a:t>Host Substrate </a:t>
            </a:r>
            <a:r>
              <a:rPr lang="en">
                <a:solidFill>
                  <a:srgbClr val="FE1864"/>
                </a:solidFill>
              </a:rPr>
              <a:t>Seminar</a:t>
            </a:r>
            <a:endParaRPr>
              <a:solidFill>
                <a:srgbClr val="FE1864"/>
              </a:solidFill>
            </a:endParaRPr>
          </a:p>
          <a:p>
            <a:pPr indent="-381000" lvl="0" marL="457200" rtl="0" algn="l">
              <a:spcBef>
                <a:spcPts val="0"/>
              </a:spcBef>
              <a:spcAft>
                <a:spcPts val="0"/>
              </a:spcAft>
              <a:buClr>
                <a:srgbClr val="FFFFFF"/>
              </a:buClr>
              <a:buSzPts val="2400"/>
              <a:buChar char="●"/>
            </a:pPr>
            <a:r>
              <a:rPr lang="en">
                <a:solidFill>
                  <a:srgbClr val="FFFFFF"/>
                </a:solidFill>
              </a:rPr>
              <a:t>Write Substrate </a:t>
            </a:r>
            <a:r>
              <a:rPr lang="en">
                <a:solidFill>
                  <a:srgbClr val="FE1864"/>
                </a:solidFill>
              </a:rPr>
              <a:t>Recipes</a:t>
            </a:r>
            <a:endParaRPr>
              <a:solidFill>
                <a:srgbClr val="FE1864"/>
              </a:solidFill>
            </a:endParaRPr>
          </a:p>
          <a:p>
            <a:pPr indent="-381000" lvl="0" marL="457200" rtl="0" algn="l">
              <a:spcBef>
                <a:spcPts val="0"/>
              </a:spcBef>
              <a:spcAft>
                <a:spcPts val="0"/>
              </a:spcAft>
              <a:buClr>
                <a:srgbClr val="FFFFFF"/>
              </a:buClr>
              <a:buSzPts val="2400"/>
              <a:buChar char="●"/>
            </a:pPr>
            <a:r>
              <a:rPr lang="en">
                <a:solidFill>
                  <a:srgbClr val="FFFFFF"/>
                </a:solidFill>
              </a:rPr>
              <a:t>Attempt a </a:t>
            </a:r>
            <a:r>
              <a:rPr lang="en">
                <a:solidFill>
                  <a:srgbClr val="FE1864"/>
                </a:solidFill>
              </a:rPr>
              <a:t>Philosophical</a:t>
            </a:r>
            <a:r>
              <a:rPr lang="en">
                <a:solidFill>
                  <a:srgbClr val="FFFFFF"/>
                </a:solidFill>
              </a:rPr>
              <a:t> talk</a:t>
            </a:r>
            <a:endParaRPr>
              <a:solidFill>
                <a:srgbClr val="FFFFFF"/>
              </a:solidFill>
            </a:endParaRPr>
          </a:p>
          <a:p>
            <a:pPr indent="0" lvl="0" marL="0" rtl="0" algn="l">
              <a:spcBef>
                <a:spcPts val="1600"/>
              </a:spcBef>
              <a:spcAft>
                <a:spcPts val="0"/>
              </a:spcAft>
              <a:buNone/>
            </a:pPr>
            <a:r>
              <a:t/>
            </a:r>
            <a:endParaRPr sz="1400">
              <a:solidFill>
                <a:srgbClr val="FFFFFF"/>
              </a:solidFill>
            </a:endParaRPr>
          </a:p>
          <a:p>
            <a:pPr indent="457200" lvl="0" marL="0" rtl="0" algn="l">
              <a:spcBef>
                <a:spcPts val="1600"/>
              </a:spcBef>
              <a:spcAft>
                <a:spcPts val="1600"/>
              </a:spcAft>
              <a:buNone/>
            </a:pPr>
            <a:r>
              <a:rPr lang="en" sz="1400">
                <a:solidFill>
                  <a:srgbClr val="FFFFFF"/>
                </a:solidFill>
              </a:rPr>
              <a:t>These slides: </a:t>
            </a:r>
            <a:r>
              <a:rPr lang="en" sz="1400" u="sng">
                <a:solidFill>
                  <a:srgbClr val="FE1864"/>
                </a:solidFill>
                <a:hlinkClick r:id="rId4"/>
              </a:rPr>
              <a:t>https://parity.link/shared-storytelling</a:t>
            </a:r>
            <a:endParaRPr sz="1400">
              <a:solidFill>
                <a:srgbClr val="FE186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7"/>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Practical Runtimes</a:t>
            </a:r>
            <a:endParaRPr/>
          </a:p>
        </p:txBody>
      </p:sp>
      <p:sp>
        <p:nvSpPr>
          <p:cNvPr id="469" name="Google Shape;469;p57"/>
          <p:cNvSpPr txBox="1"/>
          <p:nvPr>
            <p:ph idx="1" type="body"/>
          </p:nvPr>
        </p:nvSpPr>
        <p:spPr>
          <a:xfrm>
            <a:off x="3837675" y="1006225"/>
            <a:ext cx="5091000" cy="3602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Alice satisfies a customer</a:t>
            </a:r>
            <a:endParaRPr/>
          </a:p>
          <a:p>
            <a:pPr indent="-381000" lvl="0" marL="457200" rtl="0" algn="l">
              <a:lnSpc>
                <a:spcPct val="150000"/>
              </a:lnSpc>
              <a:spcBef>
                <a:spcPts val="1600"/>
              </a:spcBef>
              <a:spcAft>
                <a:spcPts val="0"/>
              </a:spcAft>
              <a:buSzPts val="2400"/>
              <a:buChar char="●"/>
            </a:pPr>
            <a:r>
              <a:rPr lang="en"/>
              <a:t>Bob satisfies a customer</a:t>
            </a:r>
            <a:endParaRPr/>
          </a:p>
          <a:p>
            <a:pPr indent="-381000" lvl="0" marL="457200" rtl="0" algn="l">
              <a:spcBef>
                <a:spcPts val="1600"/>
              </a:spcBef>
              <a:spcAft>
                <a:spcPts val="0"/>
              </a:spcAft>
              <a:buSzPts val="2400"/>
              <a:buChar char="●"/>
            </a:pPr>
            <a:r>
              <a:rPr lang="en"/>
              <a:t>Bob receives a complaint</a:t>
            </a:r>
            <a:endParaRPr/>
          </a:p>
          <a:p>
            <a:pPr indent="-381000" lvl="0" marL="457200" rtl="0" algn="l">
              <a:lnSpc>
                <a:spcPct val="150000"/>
              </a:lnSpc>
              <a:spcBef>
                <a:spcPts val="1600"/>
              </a:spcBef>
              <a:spcAft>
                <a:spcPts val="0"/>
              </a:spcAft>
              <a:buSzPts val="2400"/>
              <a:buChar char="●"/>
            </a:pPr>
            <a:r>
              <a:rPr lang="en"/>
              <a:t>Clair receives a complaint</a:t>
            </a:r>
            <a:endParaRPr/>
          </a:p>
          <a:p>
            <a:pPr indent="-381000" lvl="0" marL="457200" rtl="0" algn="l">
              <a:lnSpc>
                <a:spcPct val="150000"/>
              </a:lnSpc>
              <a:spcBef>
                <a:spcPts val="1600"/>
              </a:spcBef>
              <a:spcAft>
                <a:spcPts val="1600"/>
              </a:spcAft>
              <a:buSzPts val="2400"/>
              <a:buChar char="●"/>
            </a:pPr>
            <a:r>
              <a:rPr lang="en"/>
              <a:t>Bob’s complaint resolved</a:t>
            </a:r>
            <a:endParaRPr/>
          </a:p>
        </p:txBody>
      </p:sp>
      <p:sp>
        <p:nvSpPr>
          <p:cNvPr id="470" name="Google Shape;470;p57"/>
          <p:cNvSpPr txBox="1"/>
          <p:nvPr>
            <p:ph idx="1" type="body"/>
          </p:nvPr>
        </p:nvSpPr>
        <p:spPr>
          <a:xfrm>
            <a:off x="484875" y="3520825"/>
            <a:ext cx="29352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Reputation System</a:t>
            </a:r>
            <a:endParaRPr/>
          </a:p>
        </p:txBody>
      </p:sp>
      <p:pic>
        <p:nvPicPr>
          <p:cNvPr id="471" name="Google Shape;471;p57"/>
          <p:cNvPicPr preferRelativeResize="0"/>
          <p:nvPr/>
        </p:nvPicPr>
        <p:blipFill>
          <a:blip r:embed="rId3">
            <a:alphaModFix/>
          </a:blip>
          <a:stretch>
            <a:fillRect/>
          </a:stretch>
        </p:blipFill>
        <p:spPr>
          <a:xfrm>
            <a:off x="155375" y="1710021"/>
            <a:ext cx="3682300" cy="17234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1"/>
                                        <p:tgtEl>
                                          <p:spTgt spid="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1"/>
                                        <p:tgtEl>
                                          <p:spTgt spid="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1"/>
                                        <p:tgtEl>
                                          <p:spTgt spid="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3" st="3"/>
                                            </p:txEl>
                                          </p:spTgt>
                                        </p:tgtEl>
                                        <p:attrNameLst>
                                          <p:attrName>style.visibility</p:attrName>
                                        </p:attrNameLst>
                                      </p:cBhvr>
                                      <p:to>
                                        <p:strVal val="visible"/>
                                      </p:to>
                                    </p:set>
                                    <p:animEffect filter="fade" transition="in">
                                      <p:cBhvr>
                                        <p:cTn dur="1"/>
                                        <p:tgtEl>
                                          <p:spTgt spid="4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4" st="4"/>
                                            </p:txEl>
                                          </p:spTgt>
                                        </p:tgtEl>
                                        <p:attrNameLst>
                                          <p:attrName>style.visibility</p:attrName>
                                        </p:attrNameLst>
                                      </p:cBhvr>
                                      <p:to>
                                        <p:strVal val="visible"/>
                                      </p:to>
                                    </p:set>
                                    <p:animEffect filter="fade" transition="in">
                                      <p:cBhvr>
                                        <p:cTn dur="1"/>
                                        <p:tgtEl>
                                          <p:spTgt spid="46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58"/>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Practical Runtimes</a:t>
            </a:r>
            <a:endParaRPr/>
          </a:p>
        </p:txBody>
      </p:sp>
      <p:sp>
        <p:nvSpPr>
          <p:cNvPr id="477" name="Google Shape;477;p58"/>
          <p:cNvSpPr txBox="1"/>
          <p:nvPr>
            <p:ph idx="1" type="body"/>
          </p:nvPr>
        </p:nvSpPr>
        <p:spPr>
          <a:xfrm>
            <a:off x="3837675" y="1006225"/>
            <a:ext cx="5091000" cy="3602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Alice satisfies a customer</a:t>
            </a:r>
            <a:endParaRPr/>
          </a:p>
          <a:p>
            <a:pPr indent="-381000" lvl="0" marL="457200" rtl="0" algn="l">
              <a:lnSpc>
                <a:spcPct val="150000"/>
              </a:lnSpc>
              <a:spcBef>
                <a:spcPts val="1600"/>
              </a:spcBef>
              <a:spcAft>
                <a:spcPts val="0"/>
              </a:spcAft>
              <a:buSzPts val="2400"/>
              <a:buChar char="●"/>
            </a:pPr>
            <a:r>
              <a:rPr lang="en"/>
              <a:t>Bob satisfies a customer</a:t>
            </a:r>
            <a:endParaRPr/>
          </a:p>
          <a:p>
            <a:pPr indent="-381000" lvl="0" marL="457200" rtl="0" algn="l">
              <a:spcBef>
                <a:spcPts val="1600"/>
              </a:spcBef>
              <a:spcAft>
                <a:spcPts val="0"/>
              </a:spcAft>
              <a:buSzPts val="2400"/>
              <a:buChar char="●"/>
            </a:pPr>
            <a:r>
              <a:rPr lang="en"/>
              <a:t>Bob receives a complaint</a:t>
            </a:r>
            <a:endParaRPr/>
          </a:p>
          <a:p>
            <a:pPr indent="-381000" lvl="0" marL="457200" rtl="0" algn="l">
              <a:lnSpc>
                <a:spcPct val="150000"/>
              </a:lnSpc>
              <a:spcBef>
                <a:spcPts val="1600"/>
              </a:spcBef>
              <a:spcAft>
                <a:spcPts val="0"/>
              </a:spcAft>
              <a:buSzPts val="2400"/>
              <a:buChar char="●"/>
            </a:pPr>
            <a:r>
              <a:rPr lang="en"/>
              <a:t>Clair receives a complaint</a:t>
            </a:r>
            <a:endParaRPr/>
          </a:p>
          <a:p>
            <a:pPr indent="-381000" lvl="0" marL="457200" rtl="0" algn="l">
              <a:lnSpc>
                <a:spcPct val="150000"/>
              </a:lnSpc>
              <a:spcBef>
                <a:spcPts val="1600"/>
              </a:spcBef>
              <a:spcAft>
                <a:spcPts val="1600"/>
              </a:spcAft>
              <a:buSzPts val="2400"/>
              <a:buChar char="●"/>
            </a:pPr>
            <a:r>
              <a:rPr lang="en"/>
              <a:t>Bob’s complaint resolved</a:t>
            </a:r>
            <a:endParaRPr/>
          </a:p>
        </p:txBody>
      </p:sp>
      <p:sp>
        <p:nvSpPr>
          <p:cNvPr id="478" name="Google Shape;478;p58"/>
          <p:cNvSpPr txBox="1"/>
          <p:nvPr>
            <p:ph idx="1" type="body"/>
          </p:nvPr>
        </p:nvSpPr>
        <p:spPr>
          <a:xfrm>
            <a:off x="1246875" y="3520825"/>
            <a:ext cx="29352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Money</a:t>
            </a:r>
            <a:endParaRPr/>
          </a:p>
        </p:txBody>
      </p:sp>
      <p:pic>
        <p:nvPicPr>
          <p:cNvPr id="479" name="Google Shape;479;p58"/>
          <p:cNvPicPr preferRelativeResize="0"/>
          <p:nvPr/>
        </p:nvPicPr>
        <p:blipFill>
          <a:blip r:embed="rId3">
            <a:alphaModFix/>
          </a:blip>
          <a:stretch>
            <a:fillRect/>
          </a:stretch>
        </p:blipFill>
        <p:spPr>
          <a:xfrm>
            <a:off x="393800" y="1196875"/>
            <a:ext cx="3098598" cy="2323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0" st="0"/>
                                            </p:txEl>
                                          </p:spTgt>
                                        </p:tgtEl>
                                        <p:attrNameLst>
                                          <p:attrName>style.visibility</p:attrName>
                                        </p:attrNameLst>
                                      </p:cBhvr>
                                      <p:to>
                                        <p:strVal val="visible"/>
                                      </p:to>
                                    </p:set>
                                    <p:animEffect filter="fade" transition="in">
                                      <p:cBhvr>
                                        <p:cTn dur="1"/>
                                        <p:tgtEl>
                                          <p:spTgt spid="4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1" st="1"/>
                                            </p:txEl>
                                          </p:spTgt>
                                        </p:tgtEl>
                                        <p:attrNameLst>
                                          <p:attrName>style.visibility</p:attrName>
                                        </p:attrNameLst>
                                      </p:cBhvr>
                                      <p:to>
                                        <p:strVal val="visible"/>
                                      </p:to>
                                    </p:set>
                                    <p:animEffect filter="fade" transition="in">
                                      <p:cBhvr>
                                        <p:cTn dur="1"/>
                                        <p:tgtEl>
                                          <p:spTgt spid="4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2" st="2"/>
                                            </p:txEl>
                                          </p:spTgt>
                                        </p:tgtEl>
                                        <p:attrNameLst>
                                          <p:attrName>style.visibility</p:attrName>
                                        </p:attrNameLst>
                                      </p:cBhvr>
                                      <p:to>
                                        <p:strVal val="visible"/>
                                      </p:to>
                                    </p:set>
                                    <p:animEffect filter="fade" transition="in">
                                      <p:cBhvr>
                                        <p:cTn dur="1"/>
                                        <p:tgtEl>
                                          <p:spTgt spid="4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3" st="3"/>
                                            </p:txEl>
                                          </p:spTgt>
                                        </p:tgtEl>
                                        <p:attrNameLst>
                                          <p:attrName>style.visibility</p:attrName>
                                        </p:attrNameLst>
                                      </p:cBhvr>
                                      <p:to>
                                        <p:strVal val="visible"/>
                                      </p:to>
                                    </p:set>
                                    <p:animEffect filter="fade" transition="in">
                                      <p:cBhvr>
                                        <p:cTn dur="1"/>
                                        <p:tgtEl>
                                          <p:spTgt spid="4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4" st="4"/>
                                            </p:txEl>
                                          </p:spTgt>
                                        </p:tgtEl>
                                        <p:attrNameLst>
                                          <p:attrName>style.visibility</p:attrName>
                                        </p:attrNameLst>
                                      </p:cBhvr>
                                      <p:to>
                                        <p:strVal val="visible"/>
                                      </p:to>
                                    </p:set>
                                    <p:animEffect filter="fade" transition="in">
                                      <p:cBhvr>
                                        <p:cTn dur="1"/>
                                        <p:tgtEl>
                                          <p:spTgt spid="47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9"/>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Authoring</a:t>
            </a:r>
            <a:r>
              <a:rPr lang="en"/>
              <a:t> - Who gets to tell the story?</a:t>
            </a:r>
            <a:endParaRPr/>
          </a:p>
        </p:txBody>
      </p:sp>
      <p:pic>
        <p:nvPicPr>
          <p:cNvPr id="485" name="Google Shape;485;p59"/>
          <p:cNvPicPr preferRelativeResize="0"/>
          <p:nvPr/>
        </p:nvPicPr>
        <p:blipFill>
          <a:blip r:embed="rId3">
            <a:alphaModFix/>
          </a:blip>
          <a:stretch>
            <a:fillRect/>
          </a:stretch>
        </p:blipFill>
        <p:spPr>
          <a:xfrm>
            <a:off x="1447800" y="1088150"/>
            <a:ext cx="7115949" cy="4512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0"/>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Practical Authorship Schemes</a:t>
            </a:r>
            <a:endParaRPr/>
          </a:p>
        </p:txBody>
      </p:sp>
      <p:sp>
        <p:nvSpPr>
          <p:cNvPr id="491" name="Google Shape;491;p60"/>
          <p:cNvSpPr txBox="1"/>
          <p:nvPr/>
        </p:nvSpPr>
        <p:spPr>
          <a:xfrm>
            <a:off x="3172325" y="4118050"/>
            <a:ext cx="1829700" cy="65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F1F3F2"/>
                </a:solidFill>
                <a:latin typeface="Roboto"/>
                <a:ea typeface="Roboto"/>
                <a:cs typeface="Roboto"/>
                <a:sym typeface="Roboto"/>
              </a:rPr>
              <a:t>Free For All</a:t>
            </a:r>
            <a:endParaRPr sz="2400">
              <a:solidFill>
                <a:srgbClr val="F1F3F2"/>
              </a:solidFill>
              <a:latin typeface="Roboto"/>
              <a:ea typeface="Roboto"/>
              <a:cs typeface="Roboto"/>
              <a:sym typeface="Roboto"/>
            </a:endParaRPr>
          </a:p>
          <a:p>
            <a:pPr indent="0" lvl="0" marL="0" rtl="0" algn="l">
              <a:spcBef>
                <a:spcPts val="1600"/>
              </a:spcBef>
              <a:spcAft>
                <a:spcPts val="0"/>
              </a:spcAft>
              <a:buNone/>
            </a:pPr>
            <a:r>
              <a:t/>
            </a:r>
            <a:endParaRPr>
              <a:latin typeface="Roboto Light"/>
              <a:ea typeface="Roboto Light"/>
              <a:cs typeface="Roboto Light"/>
              <a:sym typeface="Roboto Light"/>
            </a:endParaRPr>
          </a:p>
        </p:txBody>
      </p:sp>
      <p:pic>
        <p:nvPicPr>
          <p:cNvPr id="492" name="Google Shape;492;p60"/>
          <p:cNvPicPr preferRelativeResize="0"/>
          <p:nvPr/>
        </p:nvPicPr>
        <p:blipFill>
          <a:blip r:embed="rId3">
            <a:alphaModFix/>
          </a:blip>
          <a:stretch>
            <a:fillRect/>
          </a:stretch>
        </p:blipFill>
        <p:spPr>
          <a:xfrm>
            <a:off x="2142775" y="1398675"/>
            <a:ext cx="4029423" cy="2603323"/>
          </a:xfrm>
          <a:prstGeom prst="rect">
            <a:avLst/>
          </a:prstGeom>
          <a:noFill/>
          <a:ln>
            <a:noFill/>
          </a:ln>
        </p:spPr>
      </p:pic>
      <p:cxnSp>
        <p:nvCxnSpPr>
          <p:cNvPr id="493" name="Google Shape;493;p60"/>
          <p:cNvCxnSpPr/>
          <p:nvPr/>
        </p:nvCxnSpPr>
        <p:spPr>
          <a:xfrm>
            <a:off x="1382325" y="462100"/>
            <a:ext cx="1430400" cy="216900"/>
          </a:xfrm>
          <a:prstGeom prst="straightConnector1">
            <a:avLst/>
          </a:prstGeom>
          <a:noFill/>
          <a:ln cap="flat" cmpd="sng" w="28575">
            <a:solidFill>
              <a:srgbClr val="FE1864"/>
            </a:solidFill>
            <a:prstDash val="solid"/>
            <a:round/>
            <a:headEnd len="med" w="med" type="none"/>
            <a:tailEnd len="med" w="med" type="none"/>
          </a:ln>
        </p:spPr>
      </p:cxnSp>
      <p:sp>
        <p:nvSpPr>
          <p:cNvPr id="494" name="Google Shape;494;p60"/>
          <p:cNvSpPr txBox="1"/>
          <p:nvPr>
            <p:ph type="title"/>
          </p:nvPr>
        </p:nvSpPr>
        <p:spPr>
          <a:xfrm>
            <a:off x="1226100" y="646675"/>
            <a:ext cx="202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mpractical</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1"/>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Practical Authorship Schemes</a:t>
            </a:r>
            <a:endParaRPr/>
          </a:p>
        </p:txBody>
      </p:sp>
      <p:pic>
        <p:nvPicPr>
          <p:cNvPr id="500" name="Google Shape;500;p61"/>
          <p:cNvPicPr preferRelativeResize="0"/>
          <p:nvPr/>
        </p:nvPicPr>
        <p:blipFill>
          <a:blip r:embed="rId3">
            <a:alphaModFix/>
          </a:blip>
          <a:stretch>
            <a:fillRect/>
          </a:stretch>
        </p:blipFill>
        <p:spPr>
          <a:xfrm>
            <a:off x="899825" y="1183975"/>
            <a:ext cx="2175250" cy="2894825"/>
          </a:xfrm>
          <a:prstGeom prst="rect">
            <a:avLst/>
          </a:prstGeom>
          <a:noFill/>
          <a:ln>
            <a:noFill/>
          </a:ln>
        </p:spPr>
      </p:pic>
      <p:sp>
        <p:nvSpPr>
          <p:cNvPr id="501" name="Google Shape;501;p61"/>
          <p:cNvSpPr txBox="1"/>
          <p:nvPr>
            <p:ph idx="1" type="body"/>
          </p:nvPr>
        </p:nvSpPr>
        <p:spPr>
          <a:xfrm>
            <a:off x="1458800" y="4231200"/>
            <a:ext cx="61548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Proof of Authority  &amp;  Proof of Stake</a:t>
            </a:r>
            <a:endParaRPr/>
          </a:p>
        </p:txBody>
      </p:sp>
      <p:pic>
        <p:nvPicPr>
          <p:cNvPr id="502" name="Google Shape;502;p61"/>
          <p:cNvPicPr preferRelativeResize="0"/>
          <p:nvPr/>
        </p:nvPicPr>
        <p:blipFill>
          <a:blip r:embed="rId4">
            <a:alphaModFix/>
          </a:blip>
          <a:stretch>
            <a:fillRect/>
          </a:stretch>
        </p:blipFill>
        <p:spPr>
          <a:xfrm>
            <a:off x="3745875" y="1183975"/>
            <a:ext cx="4342225" cy="28948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62"/>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Practical Authorship Schemes</a:t>
            </a:r>
            <a:endParaRPr/>
          </a:p>
        </p:txBody>
      </p:sp>
      <p:sp>
        <p:nvSpPr>
          <p:cNvPr id="508" name="Google Shape;508;p62"/>
          <p:cNvSpPr txBox="1"/>
          <p:nvPr>
            <p:ph idx="1" type="body"/>
          </p:nvPr>
        </p:nvSpPr>
        <p:spPr>
          <a:xfrm>
            <a:off x="2830400" y="4231200"/>
            <a:ext cx="61548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Proof of Work</a:t>
            </a:r>
            <a:endParaRPr/>
          </a:p>
        </p:txBody>
      </p:sp>
      <p:sp>
        <p:nvSpPr>
          <p:cNvPr id="509" name="Google Shape;509;p62"/>
          <p:cNvSpPr/>
          <p:nvPr/>
        </p:nvSpPr>
        <p:spPr>
          <a:xfrm>
            <a:off x="801500" y="1579575"/>
            <a:ext cx="2000700" cy="237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b="1" lang="en" sz="1800">
                <a:solidFill>
                  <a:srgbClr val="303030"/>
                </a:solidFill>
              </a:rPr>
              <a:t>Previously, the Dark Lord was powerful.</a:t>
            </a:r>
            <a:endParaRPr b="1" sz="1800">
              <a:solidFill>
                <a:srgbClr val="303030"/>
              </a:solidFill>
            </a:endParaRPr>
          </a:p>
        </p:txBody>
      </p:sp>
      <p:sp>
        <p:nvSpPr>
          <p:cNvPr id="510" name="Google Shape;510;p62"/>
          <p:cNvSpPr/>
          <p:nvPr/>
        </p:nvSpPr>
        <p:spPr>
          <a:xfrm>
            <a:off x="856892" y="1638358"/>
            <a:ext cx="1878000" cy="6132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0x000000</a:t>
            </a:r>
            <a:endParaRPr>
              <a:latin typeface="Roboto Mono"/>
              <a:ea typeface="Roboto Mono"/>
              <a:cs typeface="Roboto Mono"/>
              <a:sym typeface="Roboto Mono"/>
            </a:endParaRPr>
          </a:p>
        </p:txBody>
      </p:sp>
      <p:sp>
        <p:nvSpPr>
          <p:cNvPr id="511" name="Google Shape;511;p62"/>
          <p:cNvSpPr/>
          <p:nvPr/>
        </p:nvSpPr>
        <p:spPr>
          <a:xfrm>
            <a:off x="3306725" y="1579575"/>
            <a:ext cx="2000700" cy="237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b="1" lang="en" sz="1800">
                <a:solidFill>
                  <a:srgbClr val="303030"/>
                </a:solidFill>
              </a:rPr>
              <a:t>Harry defeated Dark Lord at one year old.</a:t>
            </a:r>
            <a:endParaRPr b="1" sz="1800">
              <a:solidFill>
                <a:srgbClr val="303030"/>
              </a:solidFill>
            </a:endParaRPr>
          </a:p>
        </p:txBody>
      </p:sp>
      <p:sp>
        <p:nvSpPr>
          <p:cNvPr id="512" name="Google Shape;512;p62"/>
          <p:cNvSpPr/>
          <p:nvPr/>
        </p:nvSpPr>
        <p:spPr>
          <a:xfrm>
            <a:off x="3362116" y="1638358"/>
            <a:ext cx="1878000" cy="6132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0x456D86</a:t>
            </a:r>
            <a:endParaRPr>
              <a:latin typeface="Roboto Mono"/>
              <a:ea typeface="Roboto Mono"/>
              <a:cs typeface="Roboto Mono"/>
              <a:sym typeface="Roboto Mono"/>
            </a:endParaRPr>
          </a:p>
        </p:txBody>
      </p:sp>
      <p:sp>
        <p:nvSpPr>
          <p:cNvPr id="513" name="Google Shape;513;p62"/>
          <p:cNvSpPr/>
          <p:nvPr/>
        </p:nvSpPr>
        <p:spPr>
          <a:xfrm>
            <a:off x="5722477" y="1579575"/>
            <a:ext cx="2000700" cy="237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b="1" lang="en" sz="1800">
                <a:solidFill>
                  <a:srgbClr val="303030"/>
                </a:solidFill>
              </a:rPr>
              <a:t>Harry &amp; Cedric taken to Dark Lord’s lair.</a:t>
            </a:r>
            <a:endParaRPr b="1" sz="1800">
              <a:solidFill>
                <a:srgbClr val="303030"/>
              </a:solidFill>
            </a:endParaRPr>
          </a:p>
        </p:txBody>
      </p:sp>
      <p:sp>
        <p:nvSpPr>
          <p:cNvPr id="514" name="Google Shape;514;p62"/>
          <p:cNvSpPr/>
          <p:nvPr/>
        </p:nvSpPr>
        <p:spPr>
          <a:xfrm>
            <a:off x="5777869" y="1638358"/>
            <a:ext cx="1878000" cy="6132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0x86F158</a:t>
            </a:r>
            <a:endParaRPr>
              <a:latin typeface="Roboto Mono"/>
              <a:ea typeface="Roboto Mono"/>
              <a:cs typeface="Roboto Mono"/>
              <a:sym typeface="Roboto Mono"/>
            </a:endParaRPr>
          </a:p>
        </p:txBody>
      </p:sp>
      <p:pic>
        <p:nvPicPr>
          <p:cNvPr id="515" name="Google Shape;515;p62"/>
          <p:cNvPicPr preferRelativeResize="0"/>
          <p:nvPr/>
        </p:nvPicPr>
        <p:blipFill>
          <a:blip r:embed="rId3">
            <a:alphaModFix/>
          </a:blip>
          <a:stretch>
            <a:fillRect/>
          </a:stretch>
        </p:blipFill>
        <p:spPr>
          <a:xfrm>
            <a:off x="887900" y="3406250"/>
            <a:ext cx="506626" cy="506625"/>
          </a:xfrm>
          <a:prstGeom prst="rect">
            <a:avLst/>
          </a:prstGeom>
          <a:noFill/>
          <a:ln>
            <a:noFill/>
          </a:ln>
        </p:spPr>
      </p:pic>
      <p:sp>
        <p:nvSpPr>
          <p:cNvPr id="516" name="Google Shape;516;p62"/>
          <p:cNvSpPr txBox="1"/>
          <p:nvPr/>
        </p:nvSpPr>
        <p:spPr>
          <a:xfrm>
            <a:off x="1551075" y="3459800"/>
            <a:ext cx="9483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710 kWh</a:t>
            </a:r>
            <a:endParaRPr b="1">
              <a:latin typeface="Roboto"/>
              <a:ea typeface="Roboto"/>
              <a:cs typeface="Roboto"/>
              <a:sym typeface="Roboto"/>
            </a:endParaRPr>
          </a:p>
        </p:txBody>
      </p:sp>
      <p:pic>
        <p:nvPicPr>
          <p:cNvPr id="517" name="Google Shape;517;p62"/>
          <p:cNvPicPr preferRelativeResize="0"/>
          <p:nvPr/>
        </p:nvPicPr>
        <p:blipFill>
          <a:blip r:embed="rId3">
            <a:alphaModFix/>
          </a:blip>
          <a:stretch>
            <a:fillRect/>
          </a:stretch>
        </p:blipFill>
        <p:spPr>
          <a:xfrm>
            <a:off x="3478700" y="3406250"/>
            <a:ext cx="506625" cy="506625"/>
          </a:xfrm>
          <a:prstGeom prst="rect">
            <a:avLst/>
          </a:prstGeom>
          <a:noFill/>
          <a:ln>
            <a:noFill/>
          </a:ln>
        </p:spPr>
      </p:pic>
      <p:sp>
        <p:nvSpPr>
          <p:cNvPr id="518" name="Google Shape;518;p62"/>
          <p:cNvSpPr txBox="1"/>
          <p:nvPr/>
        </p:nvSpPr>
        <p:spPr>
          <a:xfrm>
            <a:off x="4141875" y="3459800"/>
            <a:ext cx="9483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695</a:t>
            </a:r>
            <a:r>
              <a:rPr b="1" lang="en">
                <a:latin typeface="Roboto"/>
                <a:ea typeface="Roboto"/>
                <a:cs typeface="Roboto"/>
                <a:sym typeface="Roboto"/>
              </a:rPr>
              <a:t> kWh</a:t>
            </a:r>
            <a:endParaRPr b="1">
              <a:latin typeface="Roboto"/>
              <a:ea typeface="Roboto"/>
              <a:cs typeface="Roboto"/>
              <a:sym typeface="Roboto"/>
            </a:endParaRPr>
          </a:p>
        </p:txBody>
      </p:sp>
      <p:pic>
        <p:nvPicPr>
          <p:cNvPr id="519" name="Google Shape;519;p62"/>
          <p:cNvPicPr preferRelativeResize="0"/>
          <p:nvPr/>
        </p:nvPicPr>
        <p:blipFill>
          <a:blip r:embed="rId3">
            <a:alphaModFix/>
          </a:blip>
          <a:stretch>
            <a:fillRect/>
          </a:stretch>
        </p:blipFill>
        <p:spPr>
          <a:xfrm>
            <a:off x="5917100" y="3406250"/>
            <a:ext cx="506625" cy="506625"/>
          </a:xfrm>
          <a:prstGeom prst="rect">
            <a:avLst/>
          </a:prstGeom>
          <a:noFill/>
          <a:ln>
            <a:noFill/>
          </a:ln>
        </p:spPr>
      </p:pic>
      <p:sp>
        <p:nvSpPr>
          <p:cNvPr id="520" name="Google Shape;520;p62"/>
          <p:cNvSpPr txBox="1"/>
          <p:nvPr/>
        </p:nvSpPr>
        <p:spPr>
          <a:xfrm>
            <a:off x="6580275" y="3459800"/>
            <a:ext cx="9483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709 kWh</a:t>
            </a:r>
            <a:endParaRPr b="1">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63"/>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Finality</a:t>
            </a:r>
            <a:r>
              <a:rPr lang="en"/>
              <a:t> - Which story is real?</a:t>
            </a:r>
            <a:endParaRPr/>
          </a:p>
        </p:txBody>
      </p:sp>
      <p:pic>
        <p:nvPicPr>
          <p:cNvPr id="526" name="Google Shape;526;p63"/>
          <p:cNvPicPr preferRelativeResize="0"/>
          <p:nvPr/>
        </p:nvPicPr>
        <p:blipFill>
          <a:blip r:embed="rId3">
            <a:alphaModFix/>
          </a:blip>
          <a:stretch>
            <a:fillRect/>
          </a:stretch>
        </p:blipFill>
        <p:spPr>
          <a:xfrm>
            <a:off x="609600" y="970485"/>
            <a:ext cx="7917897" cy="46302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64"/>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Fork Selection</a:t>
            </a:r>
            <a:endParaRPr/>
          </a:p>
        </p:txBody>
      </p:sp>
      <p:sp>
        <p:nvSpPr>
          <p:cNvPr id="532" name="Google Shape;532;p64"/>
          <p:cNvSpPr txBox="1"/>
          <p:nvPr>
            <p:ph idx="1" type="body"/>
          </p:nvPr>
        </p:nvSpPr>
        <p:spPr>
          <a:xfrm>
            <a:off x="311700" y="1125525"/>
            <a:ext cx="3867300" cy="6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Where to add to the story?</a:t>
            </a:r>
            <a:endParaRPr/>
          </a:p>
        </p:txBody>
      </p:sp>
      <p:sp>
        <p:nvSpPr>
          <p:cNvPr id="533" name="Google Shape;533;p64"/>
          <p:cNvSpPr/>
          <p:nvPr/>
        </p:nvSpPr>
        <p:spPr>
          <a:xfrm>
            <a:off x="572900" y="26463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34" name="Google Shape;534;p64"/>
          <p:cNvSpPr/>
          <p:nvPr/>
        </p:nvSpPr>
        <p:spPr>
          <a:xfrm>
            <a:off x="598325" y="26670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35" name="Google Shape;535;p64"/>
          <p:cNvSpPr/>
          <p:nvPr/>
        </p:nvSpPr>
        <p:spPr>
          <a:xfrm>
            <a:off x="1868300" y="26463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36" name="Google Shape;536;p64"/>
          <p:cNvSpPr/>
          <p:nvPr/>
        </p:nvSpPr>
        <p:spPr>
          <a:xfrm>
            <a:off x="1893725" y="26670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37" name="Google Shape;537;p64"/>
          <p:cNvSpPr/>
          <p:nvPr/>
        </p:nvSpPr>
        <p:spPr>
          <a:xfrm>
            <a:off x="3316100" y="20367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38" name="Google Shape;538;p64"/>
          <p:cNvSpPr/>
          <p:nvPr/>
        </p:nvSpPr>
        <p:spPr>
          <a:xfrm>
            <a:off x="3341525" y="20574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39" name="Google Shape;539;p64"/>
          <p:cNvSpPr/>
          <p:nvPr/>
        </p:nvSpPr>
        <p:spPr>
          <a:xfrm>
            <a:off x="3316100" y="32559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40" name="Google Shape;540;p64"/>
          <p:cNvSpPr/>
          <p:nvPr/>
        </p:nvSpPr>
        <p:spPr>
          <a:xfrm>
            <a:off x="3341525" y="3276623"/>
            <a:ext cx="861900" cy="2151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41" name="Google Shape;541;p64"/>
          <p:cNvSpPr/>
          <p:nvPr/>
        </p:nvSpPr>
        <p:spPr>
          <a:xfrm>
            <a:off x="4763900" y="20367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42" name="Google Shape;542;p64"/>
          <p:cNvSpPr/>
          <p:nvPr/>
        </p:nvSpPr>
        <p:spPr>
          <a:xfrm>
            <a:off x="4789325" y="20574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543" name="Google Shape;543;p64"/>
          <p:cNvCxnSpPr>
            <a:stCxn id="535" idx="1"/>
            <a:endCxn id="533" idx="3"/>
          </p:cNvCxnSpPr>
          <p:nvPr/>
        </p:nvCxnSpPr>
        <p:spPr>
          <a:xfrm rot="10800000">
            <a:off x="1491200" y="3064125"/>
            <a:ext cx="377100" cy="0"/>
          </a:xfrm>
          <a:prstGeom prst="straightConnector1">
            <a:avLst/>
          </a:prstGeom>
          <a:noFill/>
          <a:ln cap="flat" cmpd="sng" w="28575">
            <a:solidFill>
              <a:srgbClr val="FE1864"/>
            </a:solidFill>
            <a:prstDash val="solid"/>
            <a:round/>
            <a:headEnd len="med" w="med" type="none"/>
            <a:tailEnd len="med" w="med" type="triangle"/>
          </a:ln>
        </p:spPr>
      </p:cxnSp>
      <p:cxnSp>
        <p:nvCxnSpPr>
          <p:cNvPr id="544" name="Google Shape;544;p64"/>
          <p:cNvCxnSpPr>
            <a:stCxn id="537" idx="1"/>
            <a:endCxn id="535" idx="3"/>
          </p:cNvCxnSpPr>
          <p:nvPr/>
        </p:nvCxnSpPr>
        <p:spPr>
          <a:xfrm flipH="1">
            <a:off x="2786600" y="2454525"/>
            <a:ext cx="529500" cy="609600"/>
          </a:xfrm>
          <a:prstGeom prst="straightConnector1">
            <a:avLst/>
          </a:prstGeom>
          <a:noFill/>
          <a:ln cap="flat" cmpd="sng" w="28575">
            <a:solidFill>
              <a:srgbClr val="FE1864"/>
            </a:solidFill>
            <a:prstDash val="solid"/>
            <a:round/>
            <a:headEnd len="med" w="med" type="none"/>
            <a:tailEnd len="med" w="med" type="triangle"/>
          </a:ln>
        </p:spPr>
      </p:cxnSp>
      <p:cxnSp>
        <p:nvCxnSpPr>
          <p:cNvPr id="545" name="Google Shape;545;p64"/>
          <p:cNvCxnSpPr>
            <a:stCxn id="539" idx="1"/>
            <a:endCxn id="535" idx="3"/>
          </p:cNvCxnSpPr>
          <p:nvPr/>
        </p:nvCxnSpPr>
        <p:spPr>
          <a:xfrm rot="10800000">
            <a:off x="2786600" y="3064125"/>
            <a:ext cx="529500" cy="609600"/>
          </a:xfrm>
          <a:prstGeom prst="straightConnector1">
            <a:avLst/>
          </a:prstGeom>
          <a:noFill/>
          <a:ln cap="flat" cmpd="sng" w="28575">
            <a:solidFill>
              <a:srgbClr val="18FFB2"/>
            </a:solidFill>
            <a:prstDash val="solid"/>
            <a:round/>
            <a:headEnd len="med" w="med" type="none"/>
            <a:tailEnd len="med" w="med" type="triangle"/>
          </a:ln>
        </p:spPr>
      </p:cxnSp>
      <p:cxnSp>
        <p:nvCxnSpPr>
          <p:cNvPr id="546" name="Google Shape;546;p64"/>
          <p:cNvCxnSpPr>
            <a:stCxn id="541" idx="1"/>
            <a:endCxn id="537" idx="3"/>
          </p:cNvCxnSpPr>
          <p:nvPr/>
        </p:nvCxnSpPr>
        <p:spPr>
          <a:xfrm rot="10800000">
            <a:off x="4234400" y="2454525"/>
            <a:ext cx="529500" cy="0"/>
          </a:xfrm>
          <a:prstGeom prst="straightConnector1">
            <a:avLst/>
          </a:prstGeom>
          <a:noFill/>
          <a:ln cap="flat" cmpd="sng" w="28575">
            <a:solidFill>
              <a:srgbClr val="FE1864"/>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65"/>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Reorganization</a:t>
            </a:r>
            <a:endParaRPr/>
          </a:p>
        </p:txBody>
      </p:sp>
      <p:sp>
        <p:nvSpPr>
          <p:cNvPr id="552" name="Google Shape;552;p65"/>
          <p:cNvSpPr/>
          <p:nvPr/>
        </p:nvSpPr>
        <p:spPr>
          <a:xfrm>
            <a:off x="572900" y="26463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53" name="Google Shape;553;p65"/>
          <p:cNvSpPr/>
          <p:nvPr/>
        </p:nvSpPr>
        <p:spPr>
          <a:xfrm>
            <a:off x="598325" y="26670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54" name="Google Shape;554;p65"/>
          <p:cNvSpPr/>
          <p:nvPr/>
        </p:nvSpPr>
        <p:spPr>
          <a:xfrm>
            <a:off x="1868300" y="26463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55" name="Google Shape;555;p65"/>
          <p:cNvSpPr/>
          <p:nvPr/>
        </p:nvSpPr>
        <p:spPr>
          <a:xfrm>
            <a:off x="1893725" y="26670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56" name="Google Shape;556;p65"/>
          <p:cNvSpPr/>
          <p:nvPr/>
        </p:nvSpPr>
        <p:spPr>
          <a:xfrm>
            <a:off x="3316100" y="20367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57" name="Google Shape;557;p65"/>
          <p:cNvSpPr/>
          <p:nvPr/>
        </p:nvSpPr>
        <p:spPr>
          <a:xfrm>
            <a:off x="3341525" y="20574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58" name="Google Shape;558;p65"/>
          <p:cNvSpPr/>
          <p:nvPr/>
        </p:nvSpPr>
        <p:spPr>
          <a:xfrm>
            <a:off x="3316100" y="32559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59" name="Google Shape;559;p65"/>
          <p:cNvSpPr/>
          <p:nvPr/>
        </p:nvSpPr>
        <p:spPr>
          <a:xfrm>
            <a:off x="3341525" y="3276623"/>
            <a:ext cx="861900" cy="2151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60" name="Google Shape;560;p65"/>
          <p:cNvSpPr/>
          <p:nvPr/>
        </p:nvSpPr>
        <p:spPr>
          <a:xfrm>
            <a:off x="4763900" y="20367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61" name="Google Shape;561;p65"/>
          <p:cNvSpPr/>
          <p:nvPr/>
        </p:nvSpPr>
        <p:spPr>
          <a:xfrm>
            <a:off x="4789325" y="20574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562" name="Google Shape;562;p65"/>
          <p:cNvCxnSpPr>
            <a:stCxn id="554" idx="1"/>
            <a:endCxn id="552" idx="3"/>
          </p:cNvCxnSpPr>
          <p:nvPr/>
        </p:nvCxnSpPr>
        <p:spPr>
          <a:xfrm rot="10800000">
            <a:off x="1491200" y="3064125"/>
            <a:ext cx="377100" cy="0"/>
          </a:xfrm>
          <a:prstGeom prst="straightConnector1">
            <a:avLst/>
          </a:prstGeom>
          <a:noFill/>
          <a:ln cap="flat" cmpd="sng" w="28575">
            <a:solidFill>
              <a:srgbClr val="FE1864"/>
            </a:solidFill>
            <a:prstDash val="solid"/>
            <a:round/>
            <a:headEnd len="med" w="med" type="none"/>
            <a:tailEnd len="med" w="med" type="triangle"/>
          </a:ln>
        </p:spPr>
      </p:cxnSp>
      <p:cxnSp>
        <p:nvCxnSpPr>
          <p:cNvPr id="563" name="Google Shape;563;p65"/>
          <p:cNvCxnSpPr>
            <a:stCxn id="556" idx="1"/>
            <a:endCxn id="554" idx="3"/>
          </p:cNvCxnSpPr>
          <p:nvPr/>
        </p:nvCxnSpPr>
        <p:spPr>
          <a:xfrm flipH="1">
            <a:off x="2786600" y="2454525"/>
            <a:ext cx="529500" cy="609600"/>
          </a:xfrm>
          <a:prstGeom prst="straightConnector1">
            <a:avLst/>
          </a:prstGeom>
          <a:noFill/>
          <a:ln cap="flat" cmpd="sng" w="28575">
            <a:solidFill>
              <a:srgbClr val="FE1864"/>
            </a:solidFill>
            <a:prstDash val="solid"/>
            <a:round/>
            <a:headEnd len="med" w="med" type="none"/>
            <a:tailEnd len="med" w="med" type="triangle"/>
          </a:ln>
        </p:spPr>
      </p:cxnSp>
      <p:cxnSp>
        <p:nvCxnSpPr>
          <p:cNvPr id="564" name="Google Shape;564;p65"/>
          <p:cNvCxnSpPr>
            <a:stCxn id="558" idx="1"/>
            <a:endCxn id="554" idx="3"/>
          </p:cNvCxnSpPr>
          <p:nvPr/>
        </p:nvCxnSpPr>
        <p:spPr>
          <a:xfrm rot="10800000">
            <a:off x="2786600" y="3064125"/>
            <a:ext cx="529500" cy="609600"/>
          </a:xfrm>
          <a:prstGeom prst="straightConnector1">
            <a:avLst/>
          </a:prstGeom>
          <a:noFill/>
          <a:ln cap="flat" cmpd="sng" w="28575">
            <a:solidFill>
              <a:srgbClr val="18FFB2"/>
            </a:solidFill>
            <a:prstDash val="solid"/>
            <a:round/>
            <a:headEnd len="med" w="med" type="none"/>
            <a:tailEnd len="med" w="med" type="triangle"/>
          </a:ln>
        </p:spPr>
      </p:cxnSp>
      <p:cxnSp>
        <p:nvCxnSpPr>
          <p:cNvPr id="565" name="Google Shape;565;p65"/>
          <p:cNvCxnSpPr>
            <a:stCxn id="560" idx="1"/>
            <a:endCxn id="556" idx="3"/>
          </p:cNvCxnSpPr>
          <p:nvPr/>
        </p:nvCxnSpPr>
        <p:spPr>
          <a:xfrm rot="10800000">
            <a:off x="4234400" y="2454525"/>
            <a:ext cx="529500" cy="0"/>
          </a:xfrm>
          <a:prstGeom prst="straightConnector1">
            <a:avLst/>
          </a:prstGeom>
          <a:noFill/>
          <a:ln cap="flat" cmpd="sng" w="28575">
            <a:solidFill>
              <a:srgbClr val="FE1864"/>
            </a:solidFill>
            <a:prstDash val="solid"/>
            <a:round/>
            <a:headEnd len="med" w="med" type="none"/>
            <a:tailEnd len="med" w="med" type="triangle"/>
          </a:ln>
        </p:spPr>
      </p:cxnSp>
      <p:sp>
        <p:nvSpPr>
          <p:cNvPr id="566" name="Google Shape;566;p65"/>
          <p:cNvSpPr/>
          <p:nvPr/>
        </p:nvSpPr>
        <p:spPr>
          <a:xfrm>
            <a:off x="4763900" y="32559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67" name="Google Shape;567;p65"/>
          <p:cNvSpPr/>
          <p:nvPr/>
        </p:nvSpPr>
        <p:spPr>
          <a:xfrm>
            <a:off x="4789325" y="3276623"/>
            <a:ext cx="861900" cy="2151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68" name="Google Shape;568;p65"/>
          <p:cNvSpPr/>
          <p:nvPr/>
        </p:nvSpPr>
        <p:spPr>
          <a:xfrm>
            <a:off x="6211700" y="32559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69" name="Google Shape;569;p65"/>
          <p:cNvSpPr/>
          <p:nvPr/>
        </p:nvSpPr>
        <p:spPr>
          <a:xfrm>
            <a:off x="6237125" y="3276623"/>
            <a:ext cx="861900" cy="2151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570" name="Google Shape;570;p65"/>
          <p:cNvCxnSpPr>
            <a:stCxn id="566" idx="1"/>
            <a:endCxn id="558" idx="3"/>
          </p:cNvCxnSpPr>
          <p:nvPr/>
        </p:nvCxnSpPr>
        <p:spPr>
          <a:xfrm rot="10800000">
            <a:off x="4234400" y="3673725"/>
            <a:ext cx="529500" cy="0"/>
          </a:xfrm>
          <a:prstGeom prst="straightConnector1">
            <a:avLst/>
          </a:prstGeom>
          <a:noFill/>
          <a:ln cap="flat" cmpd="sng" w="28575">
            <a:solidFill>
              <a:srgbClr val="18FFB2"/>
            </a:solidFill>
            <a:prstDash val="solid"/>
            <a:round/>
            <a:headEnd len="med" w="med" type="none"/>
            <a:tailEnd len="med" w="med" type="triangle"/>
          </a:ln>
        </p:spPr>
      </p:cxnSp>
      <p:cxnSp>
        <p:nvCxnSpPr>
          <p:cNvPr id="571" name="Google Shape;571;p65"/>
          <p:cNvCxnSpPr>
            <a:stCxn id="568" idx="1"/>
            <a:endCxn id="566" idx="3"/>
          </p:cNvCxnSpPr>
          <p:nvPr/>
        </p:nvCxnSpPr>
        <p:spPr>
          <a:xfrm rot="10800000">
            <a:off x="5682200" y="3673725"/>
            <a:ext cx="529500" cy="0"/>
          </a:xfrm>
          <a:prstGeom prst="straightConnector1">
            <a:avLst/>
          </a:prstGeom>
          <a:noFill/>
          <a:ln cap="flat" cmpd="sng" w="28575">
            <a:solidFill>
              <a:srgbClr val="18FFB2"/>
            </a:solidFill>
            <a:prstDash val="solid"/>
            <a:round/>
            <a:headEnd len="med" w="med" type="none"/>
            <a:tailEnd len="med" w="med" type="triangle"/>
          </a:ln>
        </p:spPr>
      </p:cxnSp>
      <p:pic>
        <p:nvPicPr>
          <p:cNvPr id="572" name="Google Shape;572;p65"/>
          <p:cNvPicPr preferRelativeResize="0"/>
          <p:nvPr/>
        </p:nvPicPr>
        <p:blipFill>
          <a:blip r:embed="rId3">
            <a:alphaModFix/>
          </a:blip>
          <a:stretch>
            <a:fillRect/>
          </a:stretch>
        </p:blipFill>
        <p:spPr>
          <a:xfrm>
            <a:off x="2950900" y="774413"/>
            <a:ext cx="3000244" cy="4000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66"/>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Finality - Which story is real?</a:t>
            </a:r>
            <a:endParaRPr/>
          </a:p>
          <a:p>
            <a:pPr indent="0" lvl="0" marL="0" rtl="0" algn="l">
              <a:spcBef>
                <a:spcPts val="0"/>
              </a:spcBef>
              <a:spcAft>
                <a:spcPts val="0"/>
              </a:spcAft>
              <a:buNone/>
            </a:pPr>
            <a:r>
              <a:t/>
            </a:r>
            <a:endParaRPr/>
          </a:p>
        </p:txBody>
      </p:sp>
      <p:sp>
        <p:nvSpPr>
          <p:cNvPr id="578" name="Google Shape;578;p66"/>
          <p:cNvSpPr/>
          <p:nvPr/>
        </p:nvSpPr>
        <p:spPr>
          <a:xfrm>
            <a:off x="572900" y="26463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79" name="Google Shape;579;p66"/>
          <p:cNvSpPr/>
          <p:nvPr/>
        </p:nvSpPr>
        <p:spPr>
          <a:xfrm>
            <a:off x="598325" y="26670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80" name="Google Shape;580;p66"/>
          <p:cNvSpPr/>
          <p:nvPr/>
        </p:nvSpPr>
        <p:spPr>
          <a:xfrm>
            <a:off x="1868300" y="26463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81" name="Google Shape;581;p66"/>
          <p:cNvSpPr/>
          <p:nvPr/>
        </p:nvSpPr>
        <p:spPr>
          <a:xfrm>
            <a:off x="1893725" y="26670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82" name="Google Shape;582;p66"/>
          <p:cNvSpPr/>
          <p:nvPr/>
        </p:nvSpPr>
        <p:spPr>
          <a:xfrm>
            <a:off x="3316100" y="20367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83" name="Google Shape;583;p66"/>
          <p:cNvSpPr/>
          <p:nvPr/>
        </p:nvSpPr>
        <p:spPr>
          <a:xfrm>
            <a:off x="3341525" y="20574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84" name="Google Shape;584;p66"/>
          <p:cNvSpPr/>
          <p:nvPr/>
        </p:nvSpPr>
        <p:spPr>
          <a:xfrm>
            <a:off x="3316100" y="32559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85" name="Google Shape;585;p66"/>
          <p:cNvSpPr/>
          <p:nvPr/>
        </p:nvSpPr>
        <p:spPr>
          <a:xfrm>
            <a:off x="3341525" y="3276623"/>
            <a:ext cx="861900" cy="2151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86" name="Google Shape;586;p66"/>
          <p:cNvSpPr/>
          <p:nvPr/>
        </p:nvSpPr>
        <p:spPr>
          <a:xfrm>
            <a:off x="4763900" y="20367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87" name="Google Shape;587;p66"/>
          <p:cNvSpPr/>
          <p:nvPr/>
        </p:nvSpPr>
        <p:spPr>
          <a:xfrm>
            <a:off x="4789325" y="2057423"/>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588" name="Google Shape;588;p66"/>
          <p:cNvCxnSpPr>
            <a:stCxn id="580" idx="1"/>
            <a:endCxn id="578" idx="3"/>
          </p:cNvCxnSpPr>
          <p:nvPr/>
        </p:nvCxnSpPr>
        <p:spPr>
          <a:xfrm rot="10800000">
            <a:off x="1491200" y="3064125"/>
            <a:ext cx="377100" cy="0"/>
          </a:xfrm>
          <a:prstGeom prst="straightConnector1">
            <a:avLst/>
          </a:prstGeom>
          <a:noFill/>
          <a:ln cap="flat" cmpd="sng" w="28575">
            <a:solidFill>
              <a:srgbClr val="FE1864"/>
            </a:solidFill>
            <a:prstDash val="solid"/>
            <a:round/>
            <a:headEnd len="med" w="med" type="none"/>
            <a:tailEnd len="med" w="med" type="triangle"/>
          </a:ln>
        </p:spPr>
      </p:cxnSp>
      <p:cxnSp>
        <p:nvCxnSpPr>
          <p:cNvPr id="589" name="Google Shape;589;p66"/>
          <p:cNvCxnSpPr>
            <a:stCxn id="582" idx="1"/>
            <a:endCxn id="580" idx="3"/>
          </p:cNvCxnSpPr>
          <p:nvPr/>
        </p:nvCxnSpPr>
        <p:spPr>
          <a:xfrm flipH="1">
            <a:off x="2786600" y="2454525"/>
            <a:ext cx="529500" cy="609600"/>
          </a:xfrm>
          <a:prstGeom prst="straightConnector1">
            <a:avLst/>
          </a:prstGeom>
          <a:noFill/>
          <a:ln cap="flat" cmpd="sng" w="28575">
            <a:solidFill>
              <a:srgbClr val="FE1864"/>
            </a:solidFill>
            <a:prstDash val="solid"/>
            <a:round/>
            <a:headEnd len="med" w="med" type="none"/>
            <a:tailEnd len="med" w="med" type="triangle"/>
          </a:ln>
        </p:spPr>
      </p:cxnSp>
      <p:cxnSp>
        <p:nvCxnSpPr>
          <p:cNvPr id="590" name="Google Shape;590;p66"/>
          <p:cNvCxnSpPr>
            <a:stCxn id="584" idx="1"/>
            <a:endCxn id="580" idx="3"/>
          </p:cNvCxnSpPr>
          <p:nvPr/>
        </p:nvCxnSpPr>
        <p:spPr>
          <a:xfrm rot="10800000">
            <a:off x="2786600" y="3064125"/>
            <a:ext cx="529500" cy="609600"/>
          </a:xfrm>
          <a:prstGeom prst="straightConnector1">
            <a:avLst/>
          </a:prstGeom>
          <a:noFill/>
          <a:ln cap="flat" cmpd="sng" w="28575">
            <a:solidFill>
              <a:srgbClr val="18FFB2"/>
            </a:solidFill>
            <a:prstDash val="solid"/>
            <a:round/>
            <a:headEnd len="med" w="med" type="none"/>
            <a:tailEnd len="med" w="med" type="triangle"/>
          </a:ln>
        </p:spPr>
      </p:cxnSp>
      <p:cxnSp>
        <p:nvCxnSpPr>
          <p:cNvPr id="591" name="Google Shape;591;p66"/>
          <p:cNvCxnSpPr>
            <a:stCxn id="586" idx="1"/>
            <a:endCxn id="582" idx="3"/>
          </p:cNvCxnSpPr>
          <p:nvPr/>
        </p:nvCxnSpPr>
        <p:spPr>
          <a:xfrm rot="10800000">
            <a:off x="4234400" y="2454525"/>
            <a:ext cx="529500" cy="0"/>
          </a:xfrm>
          <a:prstGeom prst="straightConnector1">
            <a:avLst/>
          </a:prstGeom>
          <a:noFill/>
          <a:ln cap="flat" cmpd="sng" w="28575">
            <a:solidFill>
              <a:srgbClr val="FE1864"/>
            </a:solidFill>
            <a:prstDash val="solid"/>
            <a:round/>
            <a:headEnd len="med" w="med" type="none"/>
            <a:tailEnd len="med" w="med" type="triangle"/>
          </a:ln>
        </p:spPr>
      </p:cxnSp>
      <p:sp>
        <p:nvSpPr>
          <p:cNvPr id="592" name="Google Shape;592;p66"/>
          <p:cNvSpPr/>
          <p:nvPr/>
        </p:nvSpPr>
        <p:spPr>
          <a:xfrm>
            <a:off x="4763900" y="32559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93" name="Google Shape;593;p66"/>
          <p:cNvSpPr/>
          <p:nvPr/>
        </p:nvSpPr>
        <p:spPr>
          <a:xfrm>
            <a:off x="4789325" y="3276623"/>
            <a:ext cx="861900" cy="2151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594" name="Google Shape;594;p66"/>
          <p:cNvSpPr/>
          <p:nvPr/>
        </p:nvSpPr>
        <p:spPr>
          <a:xfrm>
            <a:off x="6211700" y="3255975"/>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595" name="Google Shape;595;p66"/>
          <p:cNvSpPr/>
          <p:nvPr/>
        </p:nvSpPr>
        <p:spPr>
          <a:xfrm>
            <a:off x="6237125" y="3276623"/>
            <a:ext cx="861900" cy="2151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596" name="Google Shape;596;p66"/>
          <p:cNvCxnSpPr>
            <a:stCxn id="592" idx="1"/>
            <a:endCxn id="584" idx="3"/>
          </p:cNvCxnSpPr>
          <p:nvPr/>
        </p:nvCxnSpPr>
        <p:spPr>
          <a:xfrm rot="10800000">
            <a:off x="4234400" y="3673725"/>
            <a:ext cx="529500" cy="0"/>
          </a:xfrm>
          <a:prstGeom prst="straightConnector1">
            <a:avLst/>
          </a:prstGeom>
          <a:noFill/>
          <a:ln cap="flat" cmpd="sng" w="28575">
            <a:solidFill>
              <a:srgbClr val="18FFB2"/>
            </a:solidFill>
            <a:prstDash val="solid"/>
            <a:round/>
            <a:headEnd len="med" w="med" type="none"/>
            <a:tailEnd len="med" w="med" type="triangle"/>
          </a:ln>
        </p:spPr>
      </p:cxnSp>
      <p:cxnSp>
        <p:nvCxnSpPr>
          <p:cNvPr id="597" name="Google Shape;597;p66"/>
          <p:cNvCxnSpPr>
            <a:stCxn id="594" idx="1"/>
            <a:endCxn id="592" idx="3"/>
          </p:cNvCxnSpPr>
          <p:nvPr/>
        </p:nvCxnSpPr>
        <p:spPr>
          <a:xfrm rot="10800000">
            <a:off x="5682200" y="3673725"/>
            <a:ext cx="529500" cy="0"/>
          </a:xfrm>
          <a:prstGeom prst="straightConnector1">
            <a:avLst/>
          </a:prstGeom>
          <a:noFill/>
          <a:ln cap="flat" cmpd="sng" w="28575">
            <a:solidFill>
              <a:srgbClr val="18FFB2"/>
            </a:solidFill>
            <a:prstDash val="solid"/>
            <a:round/>
            <a:headEnd len="med" w="med" type="none"/>
            <a:tailEnd len="med" w="med" type="triangle"/>
          </a:ln>
        </p:spPr>
      </p:cxnSp>
      <p:pic>
        <p:nvPicPr>
          <p:cNvPr id="598" name="Google Shape;598;p66"/>
          <p:cNvPicPr preferRelativeResize="0"/>
          <p:nvPr/>
        </p:nvPicPr>
        <p:blipFill>
          <a:blip r:embed="rId3">
            <a:alphaModFix/>
          </a:blip>
          <a:stretch>
            <a:fillRect/>
          </a:stretch>
        </p:blipFill>
        <p:spPr>
          <a:xfrm>
            <a:off x="686725" y="2914925"/>
            <a:ext cx="529500" cy="529500"/>
          </a:xfrm>
          <a:prstGeom prst="rect">
            <a:avLst/>
          </a:prstGeom>
          <a:noFill/>
          <a:ln>
            <a:noFill/>
          </a:ln>
        </p:spPr>
      </p:pic>
      <p:pic>
        <p:nvPicPr>
          <p:cNvPr id="599" name="Google Shape;599;p66"/>
          <p:cNvPicPr preferRelativeResize="0"/>
          <p:nvPr/>
        </p:nvPicPr>
        <p:blipFill>
          <a:blip r:embed="rId3">
            <a:alphaModFix/>
          </a:blip>
          <a:stretch>
            <a:fillRect/>
          </a:stretch>
        </p:blipFill>
        <p:spPr>
          <a:xfrm>
            <a:off x="1982125" y="2914925"/>
            <a:ext cx="529500" cy="529500"/>
          </a:xfrm>
          <a:prstGeom prst="rect">
            <a:avLst/>
          </a:prstGeom>
          <a:noFill/>
          <a:ln>
            <a:noFill/>
          </a:ln>
        </p:spPr>
      </p:pic>
      <p:pic>
        <p:nvPicPr>
          <p:cNvPr id="600" name="Google Shape;600;p66"/>
          <p:cNvPicPr preferRelativeResize="0"/>
          <p:nvPr/>
        </p:nvPicPr>
        <p:blipFill>
          <a:blip r:embed="rId3">
            <a:alphaModFix/>
          </a:blip>
          <a:stretch>
            <a:fillRect/>
          </a:stretch>
        </p:blipFill>
        <p:spPr>
          <a:xfrm>
            <a:off x="3506125" y="2305325"/>
            <a:ext cx="529500" cy="529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Blockchain’s Role in Society</a:t>
            </a:r>
            <a:endParaRPr/>
          </a:p>
        </p:txBody>
      </p:sp>
      <p:pic>
        <p:nvPicPr>
          <p:cNvPr id="227" name="Google Shape;227;p40"/>
          <p:cNvPicPr preferRelativeResize="0"/>
          <p:nvPr/>
        </p:nvPicPr>
        <p:blipFill>
          <a:blip r:embed="rId3">
            <a:alphaModFix/>
          </a:blip>
          <a:stretch>
            <a:fillRect/>
          </a:stretch>
        </p:blipFill>
        <p:spPr>
          <a:xfrm>
            <a:off x="228600" y="694237"/>
            <a:ext cx="8520601" cy="49826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67"/>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III: Blockchain and the Monomyth</a:t>
            </a:r>
            <a:endParaRPr/>
          </a:p>
        </p:txBody>
      </p:sp>
      <p:pic>
        <p:nvPicPr>
          <p:cNvPr id="606" name="Google Shape;606;p67"/>
          <p:cNvPicPr preferRelativeResize="0"/>
          <p:nvPr/>
        </p:nvPicPr>
        <p:blipFill rotWithShape="1">
          <a:blip r:embed="rId3">
            <a:alphaModFix/>
          </a:blip>
          <a:srcRect b="0" l="16448" r="12835" t="0"/>
          <a:stretch/>
        </p:blipFill>
        <p:spPr>
          <a:xfrm>
            <a:off x="581925" y="990775"/>
            <a:ext cx="2828925" cy="4000326"/>
          </a:xfrm>
          <a:prstGeom prst="rect">
            <a:avLst/>
          </a:prstGeom>
          <a:noFill/>
          <a:ln>
            <a:noFill/>
          </a:ln>
        </p:spPr>
      </p:pic>
      <p:pic>
        <p:nvPicPr>
          <p:cNvPr id="607" name="Google Shape;607;p67"/>
          <p:cNvPicPr preferRelativeResize="0"/>
          <p:nvPr/>
        </p:nvPicPr>
        <p:blipFill>
          <a:blip r:embed="rId4">
            <a:alphaModFix/>
          </a:blip>
          <a:stretch>
            <a:fillRect/>
          </a:stretch>
        </p:blipFill>
        <p:spPr>
          <a:xfrm>
            <a:off x="3427451" y="990775"/>
            <a:ext cx="2593895" cy="4000325"/>
          </a:xfrm>
          <a:prstGeom prst="rect">
            <a:avLst/>
          </a:prstGeom>
          <a:noFill/>
          <a:ln>
            <a:noFill/>
          </a:ln>
        </p:spPr>
      </p:pic>
      <p:pic>
        <p:nvPicPr>
          <p:cNvPr id="608" name="Google Shape;608;p67"/>
          <p:cNvPicPr preferRelativeResize="0"/>
          <p:nvPr/>
        </p:nvPicPr>
        <p:blipFill>
          <a:blip r:embed="rId5">
            <a:alphaModFix/>
          </a:blip>
          <a:stretch>
            <a:fillRect/>
          </a:stretch>
        </p:blipFill>
        <p:spPr>
          <a:xfrm>
            <a:off x="6021346" y="990775"/>
            <a:ext cx="2631793" cy="4000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68"/>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Creation</a:t>
            </a:r>
            <a:endParaRPr/>
          </a:p>
        </p:txBody>
      </p:sp>
      <p:pic>
        <p:nvPicPr>
          <p:cNvPr id="614" name="Google Shape;614;p68"/>
          <p:cNvPicPr preferRelativeResize="0"/>
          <p:nvPr/>
        </p:nvPicPr>
        <p:blipFill>
          <a:blip r:embed="rId3">
            <a:alphaModFix/>
          </a:blip>
          <a:stretch>
            <a:fillRect/>
          </a:stretch>
        </p:blipFill>
        <p:spPr>
          <a:xfrm>
            <a:off x="3244100" y="1311800"/>
            <a:ext cx="5688949" cy="3015150"/>
          </a:xfrm>
          <a:prstGeom prst="rect">
            <a:avLst/>
          </a:prstGeom>
          <a:noFill/>
          <a:ln>
            <a:noFill/>
          </a:ln>
        </p:spPr>
      </p:pic>
      <p:pic>
        <p:nvPicPr>
          <p:cNvPr id="615" name="Google Shape;615;p68"/>
          <p:cNvPicPr preferRelativeResize="0"/>
          <p:nvPr/>
        </p:nvPicPr>
        <p:blipFill>
          <a:blip r:embed="rId4">
            <a:alphaModFix/>
          </a:blip>
          <a:stretch>
            <a:fillRect/>
          </a:stretch>
        </p:blipFill>
        <p:spPr>
          <a:xfrm>
            <a:off x="304800" y="1507449"/>
            <a:ext cx="6149225" cy="3195875"/>
          </a:xfrm>
          <a:prstGeom prst="rect">
            <a:avLst/>
          </a:prstGeom>
          <a:noFill/>
          <a:ln>
            <a:noFill/>
          </a:ln>
        </p:spPr>
      </p:pic>
      <p:sp>
        <p:nvSpPr>
          <p:cNvPr id="616" name="Google Shape;616;p68"/>
          <p:cNvSpPr/>
          <p:nvPr/>
        </p:nvSpPr>
        <p:spPr>
          <a:xfrm>
            <a:off x="7411675" y="2571750"/>
            <a:ext cx="1695900" cy="1315500"/>
          </a:xfrm>
          <a:prstGeom prst="ellipse">
            <a:avLst/>
          </a:prstGeom>
          <a:noFill/>
          <a:ln cap="flat" cmpd="sng" w="28575">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69"/>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Deception</a:t>
            </a:r>
            <a:endParaRPr/>
          </a:p>
        </p:txBody>
      </p:sp>
      <p:pic>
        <p:nvPicPr>
          <p:cNvPr id="622" name="Google Shape;622;p69"/>
          <p:cNvPicPr preferRelativeResize="0"/>
          <p:nvPr/>
        </p:nvPicPr>
        <p:blipFill>
          <a:blip r:embed="rId3">
            <a:alphaModFix/>
          </a:blip>
          <a:stretch>
            <a:fillRect/>
          </a:stretch>
        </p:blipFill>
        <p:spPr>
          <a:xfrm>
            <a:off x="228600" y="1447975"/>
            <a:ext cx="4205549" cy="2814651"/>
          </a:xfrm>
          <a:prstGeom prst="rect">
            <a:avLst/>
          </a:prstGeom>
          <a:noFill/>
          <a:ln>
            <a:noFill/>
          </a:ln>
        </p:spPr>
      </p:pic>
      <p:pic>
        <p:nvPicPr>
          <p:cNvPr id="623" name="Google Shape;623;p69"/>
          <p:cNvPicPr preferRelativeResize="0"/>
          <p:nvPr/>
        </p:nvPicPr>
        <p:blipFill>
          <a:blip r:embed="rId4">
            <a:alphaModFix/>
          </a:blip>
          <a:stretch>
            <a:fillRect/>
          </a:stretch>
        </p:blipFill>
        <p:spPr>
          <a:xfrm>
            <a:off x="4550942" y="1447975"/>
            <a:ext cx="4288258" cy="281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70"/>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Great Flood</a:t>
            </a:r>
            <a:endParaRPr/>
          </a:p>
        </p:txBody>
      </p:sp>
      <p:pic>
        <p:nvPicPr>
          <p:cNvPr id="629" name="Google Shape;629;p70"/>
          <p:cNvPicPr preferRelativeResize="0"/>
          <p:nvPr/>
        </p:nvPicPr>
        <p:blipFill>
          <a:blip r:embed="rId3">
            <a:alphaModFix/>
          </a:blip>
          <a:stretch>
            <a:fillRect/>
          </a:stretch>
        </p:blipFill>
        <p:spPr>
          <a:xfrm>
            <a:off x="152400" y="990775"/>
            <a:ext cx="6000488" cy="4000325"/>
          </a:xfrm>
          <a:prstGeom prst="rect">
            <a:avLst/>
          </a:prstGeom>
          <a:noFill/>
          <a:ln>
            <a:noFill/>
          </a:ln>
        </p:spPr>
      </p:pic>
      <p:pic>
        <p:nvPicPr>
          <p:cNvPr id="630" name="Google Shape;630;p70"/>
          <p:cNvPicPr preferRelativeResize="0"/>
          <p:nvPr/>
        </p:nvPicPr>
        <p:blipFill>
          <a:blip r:embed="rId4">
            <a:alphaModFix/>
          </a:blip>
          <a:stretch>
            <a:fillRect/>
          </a:stretch>
        </p:blipFill>
        <p:spPr>
          <a:xfrm>
            <a:off x="3964750" y="926475"/>
            <a:ext cx="4166925" cy="286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
                                        <p:tgtEl>
                                          <p:spTgt spid="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71"/>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Overflow Bug</a:t>
            </a:r>
            <a:endParaRPr/>
          </a:p>
        </p:txBody>
      </p:sp>
      <p:pic>
        <p:nvPicPr>
          <p:cNvPr id="636" name="Google Shape;636;p71"/>
          <p:cNvPicPr preferRelativeResize="0"/>
          <p:nvPr/>
        </p:nvPicPr>
        <p:blipFill>
          <a:blip r:embed="rId3">
            <a:alphaModFix/>
          </a:blip>
          <a:stretch>
            <a:fillRect/>
          </a:stretch>
        </p:blipFill>
        <p:spPr>
          <a:xfrm>
            <a:off x="0" y="1126369"/>
            <a:ext cx="9144001" cy="21287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72"/>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Stories Blockchain Hasn’t Told</a:t>
            </a:r>
            <a:endParaRPr/>
          </a:p>
        </p:txBody>
      </p:sp>
      <p:sp>
        <p:nvSpPr>
          <p:cNvPr id="642" name="Google Shape;642;p72"/>
          <p:cNvSpPr txBox="1"/>
          <p:nvPr>
            <p:ph idx="1" type="body"/>
          </p:nvPr>
        </p:nvSpPr>
        <p:spPr>
          <a:xfrm>
            <a:off x="3054900" y="2497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t>Yet...</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73"/>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Marriages and Unions</a:t>
            </a:r>
            <a:endParaRPr/>
          </a:p>
        </p:txBody>
      </p:sp>
      <p:pic>
        <p:nvPicPr>
          <p:cNvPr id="648" name="Google Shape;648;p73"/>
          <p:cNvPicPr preferRelativeResize="0"/>
          <p:nvPr/>
        </p:nvPicPr>
        <p:blipFill>
          <a:blip r:embed="rId3">
            <a:alphaModFix/>
          </a:blip>
          <a:stretch>
            <a:fillRect/>
          </a:stretch>
        </p:blipFill>
        <p:spPr>
          <a:xfrm>
            <a:off x="5413200" y="265675"/>
            <a:ext cx="3419103" cy="2282423"/>
          </a:xfrm>
          <a:prstGeom prst="rect">
            <a:avLst/>
          </a:prstGeom>
          <a:noFill/>
          <a:ln>
            <a:noFill/>
          </a:ln>
        </p:spPr>
      </p:pic>
      <p:sp>
        <p:nvSpPr>
          <p:cNvPr id="649" name="Google Shape;649;p73"/>
          <p:cNvSpPr/>
          <p:nvPr/>
        </p:nvSpPr>
        <p:spPr>
          <a:xfrm flipH="1">
            <a:off x="4683225" y="281515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50" name="Google Shape;650;p73"/>
          <p:cNvSpPr/>
          <p:nvPr/>
        </p:nvSpPr>
        <p:spPr>
          <a:xfrm flipH="1">
            <a:off x="4714200" y="2835798"/>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651" name="Google Shape;651;p73"/>
          <p:cNvSpPr/>
          <p:nvPr/>
        </p:nvSpPr>
        <p:spPr>
          <a:xfrm flipH="1">
            <a:off x="3387825" y="281515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52" name="Google Shape;652;p73"/>
          <p:cNvSpPr/>
          <p:nvPr/>
        </p:nvSpPr>
        <p:spPr>
          <a:xfrm flipH="1">
            <a:off x="3418800" y="2835798"/>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653" name="Google Shape;653;p73"/>
          <p:cNvSpPr/>
          <p:nvPr/>
        </p:nvSpPr>
        <p:spPr>
          <a:xfrm flipH="1">
            <a:off x="1940025" y="220555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54" name="Google Shape;654;p73"/>
          <p:cNvSpPr/>
          <p:nvPr/>
        </p:nvSpPr>
        <p:spPr>
          <a:xfrm flipH="1">
            <a:off x="1971000" y="2226198"/>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655" name="Google Shape;655;p73"/>
          <p:cNvSpPr/>
          <p:nvPr/>
        </p:nvSpPr>
        <p:spPr>
          <a:xfrm flipH="1">
            <a:off x="1940025" y="342475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56" name="Google Shape;656;p73"/>
          <p:cNvSpPr/>
          <p:nvPr/>
        </p:nvSpPr>
        <p:spPr>
          <a:xfrm flipH="1">
            <a:off x="1971000" y="3445398"/>
            <a:ext cx="861900" cy="2151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657" name="Google Shape;657;p73"/>
          <p:cNvSpPr/>
          <p:nvPr/>
        </p:nvSpPr>
        <p:spPr>
          <a:xfrm flipH="1">
            <a:off x="492225" y="220555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58" name="Google Shape;658;p73"/>
          <p:cNvSpPr/>
          <p:nvPr/>
        </p:nvSpPr>
        <p:spPr>
          <a:xfrm flipH="1">
            <a:off x="523200" y="2226198"/>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659" name="Google Shape;659;p73"/>
          <p:cNvCxnSpPr>
            <a:stCxn id="649" idx="3"/>
            <a:endCxn id="651" idx="1"/>
          </p:cNvCxnSpPr>
          <p:nvPr/>
        </p:nvCxnSpPr>
        <p:spPr>
          <a:xfrm rot="10800000">
            <a:off x="4306125" y="3232900"/>
            <a:ext cx="377100" cy="0"/>
          </a:xfrm>
          <a:prstGeom prst="straightConnector1">
            <a:avLst/>
          </a:prstGeom>
          <a:noFill/>
          <a:ln cap="flat" cmpd="sng" w="28575">
            <a:solidFill>
              <a:srgbClr val="FE1864"/>
            </a:solidFill>
            <a:prstDash val="solid"/>
            <a:round/>
            <a:headEnd len="med" w="med" type="none"/>
            <a:tailEnd len="med" w="med" type="triangle"/>
          </a:ln>
        </p:spPr>
      </p:cxnSp>
      <p:cxnSp>
        <p:nvCxnSpPr>
          <p:cNvPr id="660" name="Google Shape;660;p73"/>
          <p:cNvCxnSpPr>
            <a:stCxn id="651" idx="3"/>
            <a:endCxn id="653" idx="1"/>
          </p:cNvCxnSpPr>
          <p:nvPr/>
        </p:nvCxnSpPr>
        <p:spPr>
          <a:xfrm rot="10800000">
            <a:off x="2858325" y="2623300"/>
            <a:ext cx="529500" cy="609600"/>
          </a:xfrm>
          <a:prstGeom prst="straightConnector1">
            <a:avLst/>
          </a:prstGeom>
          <a:noFill/>
          <a:ln cap="flat" cmpd="sng" w="28575">
            <a:solidFill>
              <a:srgbClr val="FE1864"/>
            </a:solidFill>
            <a:prstDash val="solid"/>
            <a:round/>
            <a:headEnd len="med" w="med" type="none"/>
            <a:tailEnd len="med" w="med" type="triangle"/>
          </a:ln>
        </p:spPr>
      </p:cxnSp>
      <p:cxnSp>
        <p:nvCxnSpPr>
          <p:cNvPr id="661" name="Google Shape;661;p73"/>
          <p:cNvCxnSpPr>
            <a:stCxn id="651" idx="3"/>
            <a:endCxn id="655" idx="1"/>
          </p:cNvCxnSpPr>
          <p:nvPr/>
        </p:nvCxnSpPr>
        <p:spPr>
          <a:xfrm flipH="1">
            <a:off x="2858325" y="3232900"/>
            <a:ext cx="529500" cy="609600"/>
          </a:xfrm>
          <a:prstGeom prst="straightConnector1">
            <a:avLst/>
          </a:prstGeom>
          <a:noFill/>
          <a:ln cap="flat" cmpd="sng" w="28575">
            <a:solidFill>
              <a:srgbClr val="18FFB2"/>
            </a:solidFill>
            <a:prstDash val="solid"/>
            <a:round/>
            <a:headEnd len="med" w="med" type="none"/>
            <a:tailEnd len="med" w="med" type="triangle"/>
          </a:ln>
        </p:spPr>
      </p:cxnSp>
      <p:cxnSp>
        <p:nvCxnSpPr>
          <p:cNvPr id="662" name="Google Shape;662;p73"/>
          <p:cNvCxnSpPr>
            <a:stCxn id="653" idx="3"/>
            <a:endCxn id="657" idx="1"/>
          </p:cNvCxnSpPr>
          <p:nvPr/>
        </p:nvCxnSpPr>
        <p:spPr>
          <a:xfrm rot="10800000">
            <a:off x="1410525" y="2623300"/>
            <a:ext cx="529500" cy="0"/>
          </a:xfrm>
          <a:prstGeom prst="straightConnector1">
            <a:avLst/>
          </a:prstGeom>
          <a:noFill/>
          <a:ln cap="flat" cmpd="sng" w="28575">
            <a:solidFill>
              <a:srgbClr val="FE1864"/>
            </a:solidFill>
            <a:prstDash val="solid"/>
            <a:round/>
            <a:headEnd len="med" w="med" type="none"/>
            <a:tailEnd len="med" w="med" type="triangle"/>
          </a:ln>
        </p:spPr>
      </p:cxnSp>
      <p:sp>
        <p:nvSpPr>
          <p:cNvPr id="663" name="Google Shape;663;p73"/>
          <p:cNvSpPr/>
          <p:nvPr/>
        </p:nvSpPr>
        <p:spPr>
          <a:xfrm flipH="1">
            <a:off x="492225" y="342475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64" name="Google Shape;664;p73"/>
          <p:cNvSpPr/>
          <p:nvPr/>
        </p:nvSpPr>
        <p:spPr>
          <a:xfrm flipH="1">
            <a:off x="523200" y="3445398"/>
            <a:ext cx="861900" cy="2151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665" name="Google Shape;665;p73"/>
          <p:cNvCxnSpPr>
            <a:stCxn id="655" idx="3"/>
            <a:endCxn id="663" idx="1"/>
          </p:cNvCxnSpPr>
          <p:nvPr/>
        </p:nvCxnSpPr>
        <p:spPr>
          <a:xfrm rot="10800000">
            <a:off x="1410525" y="3842500"/>
            <a:ext cx="529500" cy="0"/>
          </a:xfrm>
          <a:prstGeom prst="straightConnector1">
            <a:avLst/>
          </a:prstGeom>
          <a:noFill/>
          <a:ln cap="flat" cmpd="sng" w="28575">
            <a:solidFill>
              <a:srgbClr val="18FFB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74"/>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Directed Acyclic Graphs</a:t>
            </a:r>
            <a:endParaRPr/>
          </a:p>
        </p:txBody>
      </p:sp>
      <p:sp>
        <p:nvSpPr>
          <p:cNvPr id="671" name="Google Shape;671;p74"/>
          <p:cNvSpPr/>
          <p:nvPr/>
        </p:nvSpPr>
        <p:spPr>
          <a:xfrm flipH="1">
            <a:off x="5369025" y="177300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72" name="Google Shape;672;p74"/>
          <p:cNvSpPr/>
          <p:nvPr/>
        </p:nvSpPr>
        <p:spPr>
          <a:xfrm flipH="1">
            <a:off x="5400000" y="1793648"/>
            <a:ext cx="861900" cy="2151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673" name="Google Shape;673;p74"/>
          <p:cNvSpPr/>
          <p:nvPr/>
        </p:nvSpPr>
        <p:spPr>
          <a:xfrm flipH="1">
            <a:off x="3387825" y="243415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74" name="Google Shape;674;p74"/>
          <p:cNvSpPr/>
          <p:nvPr/>
        </p:nvSpPr>
        <p:spPr>
          <a:xfrm flipH="1">
            <a:off x="3418800" y="2454798"/>
            <a:ext cx="861900" cy="2151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675" name="Google Shape;675;p74"/>
          <p:cNvSpPr/>
          <p:nvPr/>
        </p:nvSpPr>
        <p:spPr>
          <a:xfrm flipH="1">
            <a:off x="1940025" y="182455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76" name="Google Shape;676;p74"/>
          <p:cNvSpPr/>
          <p:nvPr/>
        </p:nvSpPr>
        <p:spPr>
          <a:xfrm flipH="1">
            <a:off x="1971000" y="1845198"/>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677" name="Google Shape;677;p74"/>
          <p:cNvSpPr/>
          <p:nvPr/>
        </p:nvSpPr>
        <p:spPr>
          <a:xfrm flipH="1">
            <a:off x="1940025" y="304375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78" name="Google Shape;678;p74"/>
          <p:cNvSpPr/>
          <p:nvPr/>
        </p:nvSpPr>
        <p:spPr>
          <a:xfrm flipH="1">
            <a:off x="1971000" y="3064398"/>
            <a:ext cx="861900" cy="2151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679" name="Google Shape;679;p74"/>
          <p:cNvSpPr/>
          <p:nvPr/>
        </p:nvSpPr>
        <p:spPr>
          <a:xfrm flipH="1">
            <a:off x="492225" y="182455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80" name="Google Shape;680;p74"/>
          <p:cNvSpPr/>
          <p:nvPr/>
        </p:nvSpPr>
        <p:spPr>
          <a:xfrm flipH="1">
            <a:off x="523200" y="1845198"/>
            <a:ext cx="861900" cy="215100"/>
          </a:xfrm>
          <a:prstGeom prst="rect">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681" name="Google Shape;681;p74"/>
          <p:cNvCxnSpPr>
            <a:stCxn id="671" idx="3"/>
            <a:endCxn id="673" idx="1"/>
          </p:cNvCxnSpPr>
          <p:nvPr/>
        </p:nvCxnSpPr>
        <p:spPr>
          <a:xfrm flipH="1">
            <a:off x="4306125" y="2190750"/>
            <a:ext cx="1062900" cy="661200"/>
          </a:xfrm>
          <a:prstGeom prst="straightConnector1">
            <a:avLst/>
          </a:prstGeom>
          <a:noFill/>
          <a:ln cap="flat" cmpd="sng" w="28575">
            <a:solidFill>
              <a:srgbClr val="0000FF"/>
            </a:solidFill>
            <a:prstDash val="solid"/>
            <a:round/>
            <a:headEnd len="med" w="med" type="none"/>
            <a:tailEnd len="med" w="med" type="triangle"/>
          </a:ln>
        </p:spPr>
      </p:cxnSp>
      <p:cxnSp>
        <p:nvCxnSpPr>
          <p:cNvPr id="682" name="Google Shape;682;p74"/>
          <p:cNvCxnSpPr>
            <a:stCxn id="673" idx="3"/>
            <a:endCxn id="675" idx="1"/>
          </p:cNvCxnSpPr>
          <p:nvPr/>
        </p:nvCxnSpPr>
        <p:spPr>
          <a:xfrm rot="10800000">
            <a:off x="2858325" y="2242300"/>
            <a:ext cx="529500" cy="609600"/>
          </a:xfrm>
          <a:prstGeom prst="straightConnector1">
            <a:avLst/>
          </a:prstGeom>
          <a:noFill/>
          <a:ln cap="flat" cmpd="sng" w="28575">
            <a:solidFill>
              <a:srgbClr val="FE1864"/>
            </a:solidFill>
            <a:prstDash val="solid"/>
            <a:round/>
            <a:headEnd len="med" w="med" type="none"/>
            <a:tailEnd len="med" w="med" type="triangle"/>
          </a:ln>
        </p:spPr>
      </p:cxnSp>
      <p:cxnSp>
        <p:nvCxnSpPr>
          <p:cNvPr id="683" name="Google Shape;683;p74"/>
          <p:cNvCxnSpPr>
            <a:stCxn id="673" idx="3"/>
            <a:endCxn id="677" idx="1"/>
          </p:cNvCxnSpPr>
          <p:nvPr/>
        </p:nvCxnSpPr>
        <p:spPr>
          <a:xfrm flipH="1">
            <a:off x="2858325" y="2851900"/>
            <a:ext cx="529500" cy="609600"/>
          </a:xfrm>
          <a:prstGeom prst="straightConnector1">
            <a:avLst/>
          </a:prstGeom>
          <a:noFill/>
          <a:ln cap="flat" cmpd="sng" w="28575">
            <a:solidFill>
              <a:srgbClr val="18FFB2"/>
            </a:solidFill>
            <a:prstDash val="solid"/>
            <a:round/>
            <a:headEnd len="med" w="med" type="none"/>
            <a:tailEnd len="med" w="med" type="triangle"/>
          </a:ln>
        </p:spPr>
      </p:cxnSp>
      <p:cxnSp>
        <p:nvCxnSpPr>
          <p:cNvPr id="684" name="Google Shape;684;p74"/>
          <p:cNvCxnSpPr>
            <a:stCxn id="675" idx="3"/>
            <a:endCxn id="679" idx="1"/>
          </p:cNvCxnSpPr>
          <p:nvPr/>
        </p:nvCxnSpPr>
        <p:spPr>
          <a:xfrm rot="10800000">
            <a:off x="1410525" y="2242300"/>
            <a:ext cx="529500" cy="0"/>
          </a:xfrm>
          <a:prstGeom prst="straightConnector1">
            <a:avLst/>
          </a:prstGeom>
          <a:noFill/>
          <a:ln cap="flat" cmpd="sng" w="28575">
            <a:solidFill>
              <a:srgbClr val="FE1864"/>
            </a:solidFill>
            <a:prstDash val="solid"/>
            <a:round/>
            <a:headEnd len="med" w="med" type="none"/>
            <a:tailEnd len="med" w="med" type="triangle"/>
          </a:ln>
        </p:spPr>
      </p:cxnSp>
      <p:sp>
        <p:nvSpPr>
          <p:cNvPr id="685" name="Google Shape;685;p74"/>
          <p:cNvSpPr/>
          <p:nvPr/>
        </p:nvSpPr>
        <p:spPr>
          <a:xfrm flipH="1">
            <a:off x="492225" y="304375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86" name="Google Shape;686;p74"/>
          <p:cNvSpPr/>
          <p:nvPr/>
        </p:nvSpPr>
        <p:spPr>
          <a:xfrm flipH="1">
            <a:off x="523200" y="3064398"/>
            <a:ext cx="861900" cy="215100"/>
          </a:xfrm>
          <a:prstGeom prst="rect">
            <a:avLst/>
          </a:prstGeom>
          <a:solidFill>
            <a:srgbClr val="18F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687" name="Google Shape;687;p74"/>
          <p:cNvCxnSpPr>
            <a:stCxn id="677" idx="3"/>
            <a:endCxn id="685" idx="1"/>
          </p:cNvCxnSpPr>
          <p:nvPr/>
        </p:nvCxnSpPr>
        <p:spPr>
          <a:xfrm rot="10800000">
            <a:off x="1410525" y="3461500"/>
            <a:ext cx="529500" cy="0"/>
          </a:xfrm>
          <a:prstGeom prst="straightConnector1">
            <a:avLst/>
          </a:prstGeom>
          <a:noFill/>
          <a:ln cap="flat" cmpd="sng" w="28575">
            <a:solidFill>
              <a:srgbClr val="18FFB2"/>
            </a:solidFill>
            <a:prstDash val="solid"/>
            <a:round/>
            <a:headEnd len="med" w="med" type="none"/>
            <a:tailEnd len="med" w="med" type="triangle"/>
          </a:ln>
        </p:spPr>
      </p:cxnSp>
      <p:sp>
        <p:nvSpPr>
          <p:cNvPr id="688" name="Google Shape;688;p74"/>
          <p:cNvSpPr/>
          <p:nvPr/>
        </p:nvSpPr>
        <p:spPr>
          <a:xfrm flipH="1">
            <a:off x="4683225" y="306840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89" name="Google Shape;689;p74"/>
          <p:cNvSpPr/>
          <p:nvPr/>
        </p:nvSpPr>
        <p:spPr>
          <a:xfrm flipH="1">
            <a:off x="4714200" y="3089048"/>
            <a:ext cx="861900" cy="215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690" name="Google Shape;690;p74"/>
          <p:cNvCxnSpPr>
            <a:stCxn id="688" idx="3"/>
            <a:endCxn id="673" idx="1"/>
          </p:cNvCxnSpPr>
          <p:nvPr/>
        </p:nvCxnSpPr>
        <p:spPr>
          <a:xfrm rot="10800000">
            <a:off x="4306125" y="2851950"/>
            <a:ext cx="377100" cy="634200"/>
          </a:xfrm>
          <a:prstGeom prst="straightConnector1">
            <a:avLst/>
          </a:prstGeom>
          <a:noFill/>
          <a:ln cap="flat" cmpd="sng" w="28575">
            <a:solidFill>
              <a:srgbClr val="FF9900"/>
            </a:solidFill>
            <a:prstDash val="solid"/>
            <a:round/>
            <a:headEnd len="med" w="med" type="none"/>
            <a:tailEnd len="med" w="med" type="triangle"/>
          </a:ln>
        </p:spPr>
      </p:cxnSp>
      <p:sp>
        <p:nvSpPr>
          <p:cNvPr id="691" name="Google Shape;691;p74"/>
          <p:cNvSpPr/>
          <p:nvPr/>
        </p:nvSpPr>
        <p:spPr>
          <a:xfrm flipH="1">
            <a:off x="6203325" y="305571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92" name="Google Shape;692;p74"/>
          <p:cNvSpPr/>
          <p:nvPr/>
        </p:nvSpPr>
        <p:spPr>
          <a:xfrm flipH="1">
            <a:off x="6234300" y="3076359"/>
            <a:ext cx="861900" cy="215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693" name="Google Shape;693;p74"/>
          <p:cNvCxnSpPr>
            <a:stCxn id="691" idx="3"/>
            <a:endCxn id="688" idx="1"/>
          </p:cNvCxnSpPr>
          <p:nvPr/>
        </p:nvCxnSpPr>
        <p:spPr>
          <a:xfrm flipH="1">
            <a:off x="5601525" y="3473460"/>
            <a:ext cx="601800" cy="12600"/>
          </a:xfrm>
          <a:prstGeom prst="straightConnector1">
            <a:avLst/>
          </a:prstGeom>
          <a:noFill/>
          <a:ln cap="flat" cmpd="sng" w="28575">
            <a:solidFill>
              <a:srgbClr val="FF9900"/>
            </a:solidFill>
            <a:prstDash val="solid"/>
            <a:round/>
            <a:headEnd len="med" w="med" type="none"/>
            <a:tailEnd len="med" w="med" type="triangle"/>
          </a:ln>
        </p:spPr>
      </p:cxnSp>
      <p:sp>
        <p:nvSpPr>
          <p:cNvPr id="694" name="Google Shape;694;p74"/>
          <p:cNvSpPr/>
          <p:nvPr/>
        </p:nvSpPr>
        <p:spPr>
          <a:xfrm flipH="1">
            <a:off x="7578825" y="2458800"/>
            <a:ext cx="918300" cy="83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03030"/>
              </a:solidFill>
            </a:endParaRPr>
          </a:p>
        </p:txBody>
      </p:sp>
      <p:sp>
        <p:nvSpPr>
          <p:cNvPr id="695" name="Google Shape;695;p74"/>
          <p:cNvSpPr/>
          <p:nvPr/>
        </p:nvSpPr>
        <p:spPr>
          <a:xfrm flipH="1">
            <a:off x="7609800" y="2479448"/>
            <a:ext cx="861900" cy="2151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p:txBody>
      </p:sp>
      <p:cxnSp>
        <p:nvCxnSpPr>
          <p:cNvPr id="696" name="Google Shape;696;p74"/>
          <p:cNvCxnSpPr>
            <a:stCxn id="694" idx="3"/>
          </p:cNvCxnSpPr>
          <p:nvPr/>
        </p:nvCxnSpPr>
        <p:spPr>
          <a:xfrm rot="10800000">
            <a:off x="6287325" y="2166150"/>
            <a:ext cx="1291500" cy="710400"/>
          </a:xfrm>
          <a:prstGeom prst="straightConnector1">
            <a:avLst/>
          </a:prstGeom>
          <a:noFill/>
          <a:ln cap="flat" cmpd="sng" w="28575">
            <a:solidFill>
              <a:srgbClr val="0000FF"/>
            </a:solidFill>
            <a:prstDash val="solid"/>
            <a:round/>
            <a:headEnd len="med" w="med" type="none"/>
            <a:tailEnd len="med" w="med" type="triangle"/>
          </a:ln>
        </p:spPr>
      </p:cxnSp>
      <p:cxnSp>
        <p:nvCxnSpPr>
          <p:cNvPr id="697" name="Google Shape;697;p74"/>
          <p:cNvCxnSpPr>
            <a:stCxn id="694" idx="3"/>
          </p:cNvCxnSpPr>
          <p:nvPr/>
        </p:nvCxnSpPr>
        <p:spPr>
          <a:xfrm flipH="1">
            <a:off x="7125525" y="2876550"/>
            <a:ext cx="453300" cy="6096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75"/>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Stories about Stories</a:t>
            </a:r>
            <a:endParaRPr/>
          </a:p>
        </p:txBody>
      </p:sp>
      <p:pic>
        <p:nvPicPr>
          <p:cNvPr id="703" name="Google Shape;703;p75"/>
          <p:cNvPicPr preferRelativeResize="0"/>
          <p:nvPr/>
        </p:nvPicPr>
        <p:blipFill rotWithShape="1">
          <a:blip r:embed="rId3">
            <a:alphaModFix/>
          </a:blip>
          <a:srcRect b="0" l="0" r="0" t="0"/>
          <a:stretch/>
        </p:blipFill>
        <p:spPr>
          <a:xfrm>
            <a:off x="2860226" y="1076901"/>
            <a:ext cx="4123675" cy="3718648"/>
          </a:xfrm>
          <a:prstGeom prst="rect">
            <a:avLst/>
          </a:prstGeom>
          <a:noFill/>
          <a:ln>
            <a:noFill/>
          </a:ln>
        </p:spPr>
      </p:pic>
      <p:sp>
        <p:nvSpPr>
          <p:cNvPr id="704" name="Google Shape;704;p75"/>
          <p:cNvSpPr/>
          <p:nvPr/>
        </p:nvSpPr>
        <p:spPr>
          <a:xfrm>
            <a:off x="4053738" y="2841027"/>
            <a:ext cx="1044160" cy="255759"/>
          </a:xfrm>
          <a:custGeom>
            <a:rect b="b" l="l" r="r" t="t"/>
            <a:pathLst>
              <a:path extrusionOk="0" h="47319" w="209776">
                <a:moveTo>
                  <a:pt x="141905" y="24577"/>
                </a:moveTo>
                <a:cubicBezTo>
                  <a:pt x="143351" y="24577"/>
                  <a:pt x="144872" y="25186"/>
                  <a:pt x="146546" y="26479"/>
                </a:cubicBezTo>
                <a:lnTo>
                  <a:pt x="145976" y="29180"/>
                </a:lnTo>
                <a:cubicBezTo>
                  <a:pt x="145063" y="33517"/>
                  <a:pt x="143731" y="36713"/>
                  <a:pt x="142057" y="38767"/>
                </a:cubicBezTo>
                <a:cubicBezTo>
                  <a:pt x="140383" y="40784"/>
                  <a:pt x="138595" y="41849"/>
                  <a:pt x="136693" y="41849"/>
                </a:cubicBezTo>
                <a:cubicBezTo>
                  <a:pt x="135590" y="41849"/>
                  <a:pt x="134677" y="41316"/>
                  <a:pt x="133992" y="40251"/>
                </a:cubicBezTo>
                <a:cubicBezTo>
                  <a:pt x="133307" y="39224"/>
                  <a:pt x="132965" y="37854"/>
                  <a:pt x="132965" y="36180"/>
                </a:cubicBezTo>
                <a:cubicBezTo>
                  <a:pt x="132965" y="32795"/>
                  <a:pt x="133801" y="29979"/>
                  <a:pt x="135437" y="27849"/>
                </a:cubicBezTo>
                <a:cubicBezTo>
                  <a:pt x="137111" y="25680"/>
                  <a:pt x="139242" y="24577"/>
                  <a:pt x="141905" y="24577"/>
                </a:cubicBezTo>
                <a:close/>
                <a:moveTo>
                  <a:pt x="48811" y="24691"/>
                </a:moveTo>
                <a:cubicBezTo>
                  <a:pt x="51664" y="24691"/>
                  <a:pt x="53034" y="26403"/>
                  <a:pt x="53034" y="29865"/>
                </a:cubicBezTo>
                <a:cubicBezTo>
                  <a:pt x="53072" y="34963"/>
                  <a:pt x="50675" y="38387"/>
                  <a:pt x="49229" y="39795"/>
                </a:cubicBezTo>
                <a:cubicBezTo>
                  <a:pt x="47860" y="41164"/>
                  <a:pt x="46224" y="41887"/>
                  <a:pt x="44436" y="41887"/>
                </a:cubicBezTo>
                <a:cubicBezTo>
                  <a:pt x="43104" y="41887"/>
                  <a:pt x="42001" y="41431"/>
                  <a:pt x="41240" y="40479"/>
                </a:cubicBezTo>
                <a:cubicBezTo>
                  <a:pt x="40479" y="39528"/>
                  <a:pt x="40099" y="38197"/>
                  <a:pt x="40099" y="36523"/>
                </a:cubicBezTo>
                <a:cubicBezTo>
                  <a:pt x="40099" y="33175"/>
                  <a:pt x="40898" y="30398"/>
                  <a:pt x="42571" y="28115"/>
                </a:cubicBezTo>
                <a:cubicBezTo>
                  <a:pt x="44207" y="25832"/>
                  <a:pt x="46300" y="24691"/>
                  <a:pt x="48811" y="24691"/>
                </a:cubicBezTo>
                <a:close/>
                <a:moveTo>
                  <a:pt x="170172" y="24691"/>
                </a:moveTo>
                <a:cubicBezTo>
                  <a:pt x="173025" y="24691"/>
                  <a:pt x="174395" y="26403"/>
                  <a:pt x="174395" y="29865"/>
                </a:cubicBezTo>
                <a:cubicBezTo>
                  <a:pt x="174395" y="31577"/>
                  <a:pt x="174128" y="33327"/>
                  <a:pt x="173444" y="35191"/>
                </a:cubicBezTo>
                <a:cubicBezTo>
                  <a:pt x="173444" y="35191"/>
                  <a:pt x="171960" y="38387"/>
                  <a:pt x="170590" y="39795"/>
                </a:cubicBezTo>
                <a:cubicBezTo>
                  <a:pt x="169221" y="41164"/>
                  <a:pt x="167585" y="41887"/>
                  <a:pt x="165797" y="41887"/>
                </a:cubicBezTo>
                <a:cubicBezTo>
                  <a:pt x="164465" y="41887"/>
                  <a:pt x="163362" y="41431"/>
                  <a:pt x="162601" y="40479"/>
                </a:cubicBezTo>
                <a:cubicBezTo>
                  <a:pt x="161840" y="39528"/>
                  <a:pt x="161460" y="38197"/>
                  <a:pt x="161460" y="36523"/>
                </a:cubicBezTo>
                <a:cubicBezTo>
                  <a:pt x="161460" y="33175"/>
                  <a:pt x="162259" y="30398"/>
                  <a:pt x="163932" y="28115"/>
                </a:cubicBezTo>
                <a:cubicBezTo>
                  <a:pt x="165606" y="25832"/>
                  <a:pt x="167661" y="24691"/>
                  <a:pt x="170172" y="24691"/>
                </a:cubicBezTo>
                <a:close/>
                <a:moveTo>
                  <a:pt x="49077" y="19745"/>
                </a:moveTo>
                <a:cubicBezTo>
                  <a:pt x="45044" y="19745"/>
                  <a:pt x="41735" y="21381"/>
                  <a:pt x="39071" y="24767"/>
                </a:cubicBezTo>
                <a:cubicBezTo>
                  <a:pt x="36408" y="28115"/>
                  <a:pt x="35077" y="32034"/>
                  <a:pt x="35077" y="36485"/>
                </a:cubicBezTo>
                <a:cubicBezTo>
                  <a:pt x="35077" y="39528"/>
                  <a:pt x="35914" y="42001"/>
                  <a:pt x="37588" y="43903"/>
                </a:cubicBezTo>
                <a:cubicBezTo>
                  <a:pt x="39262" y="45806"/>
                  <a:pt x="41468" y="46757"/>
                  <a:pt x="44283" y="46757"/>
                </a:cubicBezTo>
                <a:cubicBezTo>
                  <a:pt x="48050" y="46757"/>
                  <a:pt x="51246" y="45159"/>
                  <a:pt x="53909" y="42039"/>
                </a:cubicBezTo>
                <a:cubicBezTo>
                  <a:pt x="55659" y="39757"/>
                  <a:pt x="56382" y="38387"/>
                  <a:pt x="56762" y="37360"/>
                </a:cubicBezTo>
                <a:cubicBezTo>
                  <a:pt x="57751" y="34963"/>
                  <a:pt x="58208" y="32414"/>
                  <a:pt x="58208" y="29903"/>
                </a:cubicBezTo>
                <a:cubicBezTo>
                  <a:pt x="58208" y="26898"/>
                  <a:pt x="57523" y="24463"/>
                  <a:pt x="56077" y="22561"/>
                </a:cubicBezTo>
                <a:cubicBezTo>
                  <a:pt x="54670" y="20696"/>
                  <a:pt x="52273" y="19745"/>
                  <a:pt x="49077" y="19745"/>
                </a:cubicBezTo>
                <a:close/>
                <a:moveTo>
                  <a:pt x="70458" y="7571"/>
                </a:moveTo>
                <a:cubicBezTo>
                  <a:pt x="69240" y="7571"/>
                  <a:pt x="68251" y="8370"/>
                  <a:pt x="68023" y="9550"/>
                </a:cubicBezTo>
                <a:lnTo>
                  <a:pt x="60681" y="43789"/>
                </a:lnTo>
                <a:cubicBezTo>
                  <a:pt x="60376" y="45349"/>
                  <a:pt x="61556" y="46795"/>
                  <a:pt x="63115" y="46795"/>
                </a:cubicBezTo>
                <a:cubicBezTo>
                  <a:pt x="64295" y="46795"/>
                  <a:pt x="65322" y="45996"/>
                  <a:pt x="65550" y="44855"/>
                </a:cubicBezTo>
                <a:lnTo>
                  <a:pt x="72931" y="10615"/>
                </a:lnTo>
                <a:cubicBezTo>
                  <a:pt x="73235" y="9017"/>
                  <a:pt x="72056" y="7571"/>
                  <a:pt x="70458" y="7571"/>
                </a:cubicBezTo>
                <a:close/>
                <a:moveTo>
                  <a:pt x="17995" y="0"/>
                </a:moveTo>
                <a:cubicBezTo>
                  <a:pt x="8103" y="0"/>
                  <a:pt x="0" y="8028"/>
                  <a:pt x="0" y="17957"/>
                </a:cubicBezTo>
                <a:cubicBezTo>
                  <a:pt x="0" y="19974"/>
                  <a:pt x="342" y="21914"/>
                  <a:pt x="951" y="23816"/>
                </a:cubicBezTo>
                <a:cubicBezTo>
                  <a:pt x="1314" y="24845"/>
                  <a:pt x="2280" y="25513"/>
                  <a:pt x="3330" y="25513"/>
                </a:cubicBezTo>
                <a:cubicBezTo>
                  <a:pt x="3600" y="25513"/>
                  <a:pt x="3875" y="25469"/>
                  <a:pt x="4147" y="25376"/>
                </a:cubicBezTo>
                <a:cubicBezTo>
                  <a:pt x="5440" y="24957"/>
                  <a:pt x="6163" y="23550"/>
                  <a:pt x="5707" y="22218"/>
                </a:cubicBezTo>
                <a:cubicBezTo>
                  <a:pt x="5212" y="20735"/>
                  <a:pt x="4946" y="19175"/>
                  <a:pt x="5022" y="17577"/>
                </a:cubicBezTo>
                <a:cubicBezTo>
                  <a:pt x="5212" y="10881"/>
                  <a:pt x="10614" y="5365"/>
                  <a:pt x="17310" y="5022"/>
                </a:cubicBezTo>
                <a:cubicBezTo>
                  <a:pt x="17536" y="5011"/>
                  <a:pt x="17761" y="5005"/>
                  <a:pt x="17984" y="5005"/>
                </a:cubicBezTo>
                <a:cubicBezTo>
                  <a:pt x="25137" y="5005"/>
                  <a:pt x="30968" y="10837"/>
                  <a:pt x="30968" y="17957"/>
                </a:cubicBezTo>
                <a:cubicBezTo>
                  <a:pt x="30968" y="24881"/>
                  <a:pt x="25528" y="30512"/>
                  <a:pt x="18756" y="30892"/>
                </a:cubicBezTo>
                <a:cubicBezTo>
                  <a:pt x="18756" y="30892"/>
                  <a:pt x="16207" y="31044"/>
                  <a:pt x="14989" y="31235"/>
                </a:cubicBezTo>
                <a:cubicBezTo>
                  <a:pt x="14381" y="31349"/>
                  <a:pt x="13886" y="31425"/>
                  <a:pt x="13544" y="31463"/>
                </a:cubicBezTo>
                <a:cubicBezTo>
                  <a:pt x="13523" y="31477"/>
                  <a:pt x="13501" y="31483"/>
                  <a:pt x="13478" y="31483"/>
                </a:cubicBezTo>
                <a:cubicBezTo>
                  <a:pt x="13380" y="31483"/>
                  <a:pt x="13284" y="31359"/>
                  <a:pt x="13315" y="31235"/>
                </a:cubicBezTo>
                <a:lnTo>
                  <a:pt x="13734" y="29142"/>
                </a:lnTo>
                <a:lnTo>
                  <a:pt x="16017" y="18452"/>
                </a:lnTo>
                <a:cubicBezTo>
                  <a:pt x="16321" y="17120"/>
                  <a:pt x="15446" y="15789"/>
                  <a:pt x="14114" y="15484"/>
                </a:cubicBezTo>
                <a:cubicBezTo>
                  <a:pt x="13948" y="15451"/>
                  <a:pt x="13782" y="15435"/>
                  <a:pt x="13617" y="15435"/>
                </a:cubicBezTo>
                <a:cubicBezTo>
                  <a:pt x="12467" y="15435"/>
                  <a:pt x="11418" y="16222"/>
                  <a:pt x="11185" y="17387"/>
                </a:cubicBezTo>
                <a:cubicBezTo>
                  <a:pt x="11185" y="17387"/>
                  <a:pt x="5554" y="43561"/>
                  <a:pt x="5516" y="43827"/>
                </a:cubicBezTo>
                <a:cubicBezTo>
                  <a:pt x="5250" y="45159"/>
                  <a:pt x="6087" y="46490"/>
                  <a:pt x="7419" y="46795"/>
                </a:cubicBezTo>
                <a:cubicBezTo>
                  <a:pt x="7585" y="46828"/>
                  <a:pt x="7752" y="46844"/>
                  <a:pt x="7916" y="46844"/>
                </a:cubicBezTo>
                <a:cubicBezTo>
                  <a:pt x="9067" y="46844"/>
                  <a:pt x="10120" y="46058"/>
                  <a:pt x="10386" y="44893"/>
                </a:cubicBezTo>
                <a:cubicBezTo>
                  <a:pt x="10424" y="44588"/>
                  <a:pt x="11185" y="41126"/>
                  <a:pt x="11185" y="41126"/>
                </a:cubicBezTo>
                <a:cubicBezTo>
                  <a:pt x="11756" y="38463"/>
                  <a:pt x="13924" y="36523"/>
                  <a:pt x="16511" y="36180"/>
                </a:cubicBezTo>
                <a:cubicBezTo>
                  <a:pt x="17082" y="36104"/>
                  <a:pt x="19326" y="35952"/>
                  <a:pt x="19326" y="35952"/>
                </a:cubicBezTo>
                <a:cubicBezTo>
                  <a:pt x="28571" y="35229"/>
                  <a:pt x="35914" y="27468"/>
                  <a:pt x="35914" y="17995"/>
                </a:cubicBezTo>
                <a:cubicBezTo>
                  <a:pt x="35952" y="8028"/>
                  <a:pt x="27924" y="0"/>
                  <a:pt x="17995" y="0"/>
                </a:cubicBezTo>
                <a:close/>
                <a:moveTo>
                  <a:pt x="152671" y="7571"/>
                </a:moveTo>
                <a:cubicBezTo>
                  <a:pt x="151492" y="7571"/>
                  <a:pt x="150427" y="8408"/>
                  <a:pt x="150199" y="9550"/>
                </a:cubicBezTo>
                <a:lnTo>
                  <a:pt x="147726" y="21191"/>
                </a:lnTo>
                <a:cubicBezTo>
                  <a:pt x="145976" y="20202"/>
                  <a:pt x="144150" y="19745"/>
                  <a:pt x="142209" y="19745"/>
                </a:cubicBezTo>
                <a:cubicBezTo>
                  <a:pt x="138100" y="19745"/>
                  <a:pt x="134677" y="21305"/>
                  <a:pt x="131937" y="24501"/>
                </a:cubicBezTo>
                <a:cubicBezTo>
                  <a:pt x="129236" y="27659"/>
                  <a:pt x="127829" y="31653"/>
                  <a:pt x="127829" y="36485"/>
                </a:cubicBezTo>
                <a:cubicBezTo>
                  <a:pt x="127829" y="38007"/>
                  <a:pt x="128019" y="39338"/>
                  <a:pt x="128399" y="40556"/>
                </a:cubicBezTo>
                <a:cubicBezTo>
                  <a:pt x="127334" y="41469"/>
                  <a:pt x="126193" y="41887"/>
                  <a:pt x="124937" y="41887"/>
                </a:cubicBezTo>
                <a:cubicBezTo>
                  <a:pt x="123948" y="41887"/>
                  <a:pt x="123225" y="41621"/>
                  <a:pt x="122693" y="41050"/>
                </a:cubicBezTo>
                <a:cubicBezTo>
                  <a:pt x="122236" y="40479"/>
                  <a:pt x="122008" y="39528"/>
                  <a:pt x="122008" y="38197"/>
                </a:cubicBezTo>
                <a:cubicBezTo>
                  <a:pt x="122008" y="36979"/>
                  <a:pt x="122236" y="35153"/>
                  <a:pt x="122769" y="32528"/>
                </a:cubicBezTo>
                <a:cubicBezTo>
                  <a:pt x="123035" y="31044"/>
                  <a:pt x="122008" y="29637"/>
                  <a:pt x="120486" y="29485"/>
                </a:cubicBezTo>
                <a:cubicBezTo>
                  <a:pt x="120383" y="29472"/>
                  <a:pt x="120281" y="29466"/>
                  <a:pt x="120180" y="29466"/>
                </a:cubicBezTo>
                <a:cubicBezTo>
                  <a:pt x="119043" y="29466"/>
                  <a:pt x="118023" y="30231"/>
                  <a:pt x="117709" y="31349"/>
                </a:cubicBezTo>
                <a:cubicBezTo>
                  <a:pt x="116758" y="34621"/>
                  <a:pt x="115578" y="37132"/>
                  <a:pt x="114247" y="38844"/>
                </a:cubicBezTo>
                <a:cubicBezTo>
                  <a:pt x="112611" y="40898"/>
                  <a:pt x="110861" y="41925"/>
                  <a:pt x="108997" y="41925"/>
                </a:cubicBezTo>
                <a:cubicBezTo>
                  <a:pt x="107893" y="41925"/>
                  <a:pt x="107018" y="41431"/>
                  <a:pt x="106296" y="40365"/>
                </a:cubicBezTo>
                <a:cubicBezTo>
                  <a:pt x="105649" y="39338"/>
                  <a:pt x="105306" y="37930"/>
                  <a:pt x="105306" y="36295"/>
                </a:cubicBezTo>
                <a:cubicBezTo>
                  <a:pt x="105306" y="32909"/>
                  <a:pt x="106105" y="30093"/>
                  <a:pt x="107779" y="27963"/>
                </a:cubicBezTo>
                <a:cubicBezTo>
                  <a:pt x="109415" y="25756"/>
                  <a:pt x="111584" y="24653"/>
                  <a:pt x="114247" y="24653"/>
                </a:cubicBezTo>
                <a:cubicBezTo>
                  <a:pt x="115578" y="24653"/>
                  <a:pt x="116910" y="24957"/>
                  <a:pt x="118051" y="25414"/>
                </a:cubicBezTo>
                <a:cubicBezTo>
                  <a:pt x="118384" y="25554"/>
                  <a:pt x="118741" y="25630"/>
                  <a:pt x="119096" y="25630"/>
                </a:cubicBezTo>
                <a:cubicBezTo>
                  <a:pt x="119512" y="25630"/>
                  <a:pt x="119926" y="25526"/>
                  <a:pt x="120296" y="25300"/>
                </a:cubicBezTo>
                <a:cubicBezTo>
                  <a:pt x="122008" y="24235"/>
                  <a:pt x="121780" y="21686"/>
                  <a:pt x="119991" y="20963"/>
                </a:cubicBezTo>
                <a:cubicBezTo>
                  <a:pt x="119002" y="20544"/>
                  <a:pt x="118470" y="20430"/>
                  <a:pt x="118051" y="20354"/>
                </a:cubicBezTo>
                <a:cubicBezTo>
                  <a:pt x="116910" y="20050"/>
                  <a:pt x="115464" y="19821"/>
                  <a:pt x="114323" y="19821"/>
                </a:cubicBezTo>
                <a:cubicBezTo>
                  <a:pt x="110290" y="19859"/>
                  <a:pt x="106866" y="21419"/>
                  <a:pt x="104165" y="24577"/>
                </a:cubicBezTo>
                <a:cubicBezTo>
                  <a:pt x="102681" y="26289"/>
                  <a:pt x="101578" y="28229"/>
                  <a:pt x="100931" y="30436"/>
                </a:cubicBezTo>
                <a:cubicBezTo>
                  <a:pt x="98535" y="38121"/>
                  <a:pt x="95415" y="42001"/>
                  <a:pt x="91649" y="42001"/>
                </a:cubicBezTo>
                <a:cubicBezTo>
                  <a:pt x="90355" y="42001"/>
                  <a:pt x="89404" y="41545"/>
                  <a:pt x="88833" y="40746"/>
                </a:cubicBezTo>
                <a:cubicBezTo>
                  <a:pt x="88225" y="39947"/>
                  <a:pt x="87920" y="38882"/>
                  <a:pt x="87920" y="37664"/>
                </a:cubicBezTo>
                <a:cubicBezTo>
                  <a:pt x="87920" y="37246"/>
                  <a:pt x="87920" y="36903"/>
                  <a:pt x="87996" y="36675"/>
                </a:cubicBezTo>
                <a:cubicBezTo>
                  <a:pt x="90355" y="35724"/>
                  <a:pt x="92333" y="34240"/>
                  <a:pt x="93741" y="32300"/>
                </a:cubicBezTo>
                <a:cubicBezTo>
                  <a:pt x="95187" y="30322"/>
                  <a:pt x="95948" y="28153"/>
                  <a:pt x="95948" y="25832"/>
                </a:cubicBezTo>
                <a:cubicBezTo>
                  <a:pt x="95948" y="21876"/>
                  <a:pt x="93779" y="19936"/>
                  <a:pt x="89480" y="19936"/>
                </a:cubicBezTo>
                <a:cubicBezTo>
                  <a:pt x="86436" y="19936"/>
                  <a:pt x="83773" y="21001"/>
                  <a:pt x="81377" y="23207"/>
                </a:cubicBezTo>
                <a:lnTo>
                  <a:pt x="84040" y="10729"/>
                </a:lnTo>
                <a:cubicBezTo>
                  <a:pt x="84382" y="9169"/>
                  <a:pt x="83203" y="7761"/>
                  <a:pt x="81605" y="7761"/>
                </a:cubicBezTo>
                <a:cubicBezTo>
                  <a:pt x="80425" y="7761"/>
                  <a:pt x="79436" y="8560"/>
                  <a:pt x="79208" y="9740"/>
                </a:cubicBezTo>
                <a:lnTo>
                  <a:pt x="71866" y="43980"/>
                </a:lnTo>
                <a:cubicBezTo>
                  <a:pt x="71523" y="45539"/>
                  <a:pt x="72741" y="46985"/>
                  <a:pt x="74300" y="46985"/>
                </a:cubicBezTo>
                <a:cubicBezTo>
                  <a:pt x="75480" y="46985"/>
                  <a:pt x="76469" y="46186"/>
                  <a:pt x="76735" y="45045"/>
                </a:cubicBezTo>
                <a:lnTo>
                  <a:pt x="79018" y="34583"/>
                </a:lnTo>
                <a:cubicBezTo>
                  <a:pt x="79398" y="33251"/>
                  <a:pt x="79893" y="31843"/>
                  <a:pt x="80616" y="30512"/>
                </a:cubicBezTo>
                <a:cubicBezTo>
                  <a:pt x="81339" y="29180"/>
                  <a:pt x="82442" y="27925"/>
                  <a:pt x="83964" y="26707"/>
                </a:cubicBezTo>
                <a:cubicBezTo>
                  <a:pt x="85409" y="25490"/>
                  <a:pt x="87083" y="24919"/>
                  <a:pt x="88947" y="24919"/>
                </a:cubicBezTo>
                <a:cubicBezTo>
                  <a:pt x="90165" y="24919"/>
                  <a:pt x="90812" y="25528"/>
                  <a:pt x="90812" y="26822"/>
                </a:cubicBezTo>
                <a:cubicBezTo>
                  <a:pt x="90812" y="28229"/>
                  <a:pt x="89975" y="29675"/>
                  <a:pt x="88415" y="31006"/>
                </a:cubicBezTo>
                <a:cubicBezTo>
                  <a:pt x="86855" y="32338"/>
                  <a:pt x="85143" y="33175"/>
                  <a:pt x="83317" y="33479"/>
                </a:cubicBezTo>
                <a:cubicBezTo>
                  <a:pt x="83203" y="35001"/>
                  <a:pt x="83089" y="36028"/>
                  <a:pt x="83089" y="36713"/>
                </a:cubicBezTo>
                <a:cubicBezTo>
                  <a:pt x="83089" y="39909"/>
                  <a:pt x="83811" y="42420"/>
                  <a:pt x="85219" y="44284"/>
                </a:cubicBezTo>
                <a:cubicBezTo>
                  <a:pt x="86665" y="46110"/>
                  <a:pt x="88757" y="47023"/>
                  <a:pt x="91572" y="47023"/>
                </a:cubicBezTo>
                <a:cubicBezTo>
                  <a:pt x="94844" y="47023"/>
                  <a:pt x="97698" y="45615"/>
                  <a:pt x="100132" y="42800"/>
                </a:cubicBezTo>
                <a:cubicBezTo>
                  <a:pt x="100437" y="42420"/>
                  <a:pt x="100741" y="42039"/>
                  <a:pt x="101083" y="41621"/>
                </a:cubicBezTo>
                <a:cubicBezTo>
                  <a:pt x="101464" y="42572"/>
                  <a:pt x="101920" y="43409"/>
                  <a:pt x="102529" y="44132"/>
                </a:cubicBezTo>
                <a:cubicBezTo>
                  <a:pt x="104127" y="46034"/>
                  <a:pt x="106219" y="46985"/>
                  <a:pt x="108883" y="46985"/>
                </a:cubicBezTo>
                <a:cubicBezTo>
                  <a:pt x="112230" y="46985"/>
                  <a:pt x="115084" y="45349"/>
                  <a:pt x="117442" y="42077"/>
                </a:cubicBezTo>
                <a:cubicBezTo>
                  <a:pt x="118432" y="45349"/>
                  <a:pt x="120866" y="46985"/>
                  <a:pt x="124785" y="46985"/>
                </a:cubicBezTo>
                <a:cubicBezTo>
                  <a:pt x="127030" y="46985"/>
                  <a:pt x="129046" y="46262"/>
                  <a:pt x="130872" y="44855"/>
                </a:cubicBezTo>
                <a:cubicBezTo>
                  <a:pt x="132356" y="46262"/>
                  <a:pt x="134258" y="46985"/>
                  <a:pt x="136541" y="46985"/>
                </a:cubicBezTo>
                <a:cubicBezTo>
                  <a:pt x="139927" y="46985"/>
                  <a:pt x="142780" y="45349"/>
                  <a:pt x="145101" y="42077"/>
                </a:cubicBezTo>
                <a:cubicBezTo>
                  <a:pt x="146090" y="45349"/>
                  <a:pt x="148525" y="46985"/>
                  <a:pt x="152481" y="46985"/>
                </a:cubicBezTo>
                <a:cubicBezTo>
                  <a:pt x="154992" y="46985"/>
                  <a:pt x="157237" y="46110"/>
                  <a:pt x="159177" y="44398"/>
                </a:cubicBezTo>
                <a:cubicBezTo>
                  <a:pt x="160851" y="46110"/>
                  <a:pt x="162943" y="46985"/>
                  <a:pt x="165606" y="46985"/>
                </a:cubicBezTo>
                <a:cubicBezTo>
                  <a:pt x="169373" y="46985"/>
                  <a:pt x="172530" y="45425"/>
                  <a:pt x="175194" y="42268"/>
                </a:cubicBezTo>
                <a:cubicBezTo>
                  <a:pt x="176982" y="39985"/>
                  <a:pt x="177666" y="38615"/>
                  <a:pt x="178047" y="37626"/>
                </a:cubicBezTo>
                <a:cubicBezTo>
                  <a:pt x="179074" y="35191"/>
                  <a:pt x="179531" y="32680"/>
                  <a:pt x="179531" y="30131"/>
                </a:cubicBezTo>
                <a:cubicBezTo>
                  <a:pt x="179531" y="28153"/>
                  <a:pt x="179188" y="26403"/>
                  <a:pt x="178580" y="24881"/>
                </a:cubicBezTo>
                <a:lnTo>
                  <a:pt x="185085" y="24881"/>
                </a:lnTo>
                <a:lnTo>
                  <a:pt x="184476" y="27735"/>
                </a:lnTo>
                <a:cubicBezTo>
                  <a:pt x="183449" y="32604"/>
                  <a:pt x="182917" y="35952"/>
                  <a:pt x="182917" y="37702"/>
                </a:cubicBezTo>
                <a:cubicBezTo>
                  <a:pt x="182917" y="43903"/>
                  <a:pt x="185427" y="46985"/>
                  <a:pt x="190411" y="46985"/>
                </a:cubicBezTo>
                <a:cubicBezTo>
                  <a:pt x="196004" y="46985"/>
                  <a:pt x="200265" y="43219"/>
                  <a:pt x="203308" y="35648"/>
                </a:cubicBezTo>
                <a:cubicBezTo>
                  <a:pt x="203879" y="34202"/>
                  <a:pt x="203232" y="32718"/>
                  <a:pt x="201901" y="32224"/>
                </a:cubicBezTo>
                <a:cubicBezTo>
                  <a:pt x="201649" y="32145"/>
                  <a:pt x="201392" y="32107"/>
                  <a:pt x="201139" y="32107"/>
                </a:cubicBezTo>
                <a:cubicBezTo>
                  <a:pt x="200170" y="32107"/>
                  <a:pt x="199257" y="32666"/>
                  <a:pt x="198895" y="33631"/>
                </a:cubicBezTo>
                <a:cubicBezTo>
                  <a:pt x="196689" y="39072"/>
                  <a:pt x="193987" y="41849"/>
                  <a:pt x="190678" y="41849"/>
                </a:cubicBezTo>
                <a:cubicBezTo>
                  <a:pt x="188928" y="41849"/>
                  <a:pt x="188091" y="40365"/>
                  <a:pt x="188091" y="37474"/>
                </a:cubicBezTo>
                <a:cubicBezTo>
                  <a:pt x="188091" y="35838"/>
                  <a:pt x="188585" y="32680"/>
                  <a:pt x="189536" y="27963"/>
                </a:cubicBezTo>
                <a:lnTo>
                  <a:pt x="190221" y="24615"/>
                </a:lnTo>
                <a:lnTo>
                  <a:pt x="196993" y="24615"/>
                </a:lnTo>
                <a:cubicBezTo>
                  <a:pt x="198134" y="24615"/>
                  <a:pt x="199161" y="23816"/>
                  <a:pt x="199352" y="22675"/>
                </a:cubicBezTo>
                <a:cubicBezTo>
                  <a:pt x="199694" y="21153"/>
                  <a:pt x="198515" y="19745"/>
                  <a:pt x="196993" y="19745"/>
                </a:cubicBezTo>
                <a:lnTo>
                  <a:pt x="191324" y="19745"/>
                </a:lnTo>
                <a:lnTo>
                  <a:pt x="192504" y="14229"/>
                </a:lnTo>
                <a:cubicBezTo>
                  <a:pt x="192846" y="12631"/>
                  <a:pt x="191667" y="11185"/>
                  <a:pt x="190031" y="11185"/>
                </a:cubicBezTo>
                <a:cubicBezTo>
                  <a:pt x="188851" y="11185"/>
                  <a:pt x="187862" y="11984"/>
                  <a:pt x="187558" y="13164"/>
                </a:cubicBezTo>
                <a:lnTo>
                  <a:pt x="186150" y="19745"/>
                </a:lnTo>
                <a:lnTo>
                  <a:pt x="170362" y="19745"/>
                </a:lnTo>
                <a:cubicBezTo>
                  <a:pt x="166329" y="19745"/>
                  <a:pt x="162981" y="21381"/>
                  <a:pt x="160318" y="24767"/>
                </a:cubicBezTo>
                <a:cubicBezTo>
                  <a:pt x="157655" y="28115"/>
                  <a:pt x="156324" y="32034"/>
                  <a:pt x="156324" y="36485"/>
                </a:cubicBezTo>
                <a:cubicBezTo>
                  <a:pt x="156324" y="37702"/>
                  <a:pt x="156476" y="38805"/>
                  <a:pt x="156742" y="39833"/>
                </a:cubicBezTo>
                <a:cubicBezTo>
                  <a:pt x="155487" y="41164"/>
                  <a:pt x="154079" y="41849"/>
                  <a:pt x="152633" y="41849"/>
                </a:cubicBezTo>
                <a:cubicBezTo>
                  <a:pt x="151606" y="41849"/>
                  <a:pt x="150921" y="41545"/>
                  <a:pt x="150465" y="40974"/>
                </a:cubicBezTo>
                <a:cubicBezTo>
                  <a:pt x="150046" y="40403"/>
                  <a:pt x="149818" y="39452"/>
                  <a:pt x="149818" y="38121"/>
                </a:cubicBezTo>
                <a:cubicBezTo>
                  <a:pt x="149818" y="36218"/>
                  <a:pt x="150199" y="33441"/>
                  <a:pt x="150997" y="29713"/>
                </a:cubicBezTo>
                <a:lnTo>
                  <a:pt x="155144" y="10615"/>
                </a:lnTo>
                <a:cubicBezTo>
                  <a:pt x="155487" y="9017"/>
                  <a:pt x="154269" y="7571"/>
                  <a:pt x="152671" y="7571"/>
                </a:cubicBezTo>
                <a:close/>
                <a:moveTo>
                  <a:pt x="206574" y="41300"/>
                </a:moveTo>
                <a:cubicBezTo>
                  <a:pt x="205192" y="41300"/>
                  <a:pt x="203942" y="42242"/>
                  <a:pt x="203575" y="43713"/>
                </a:cubicBezTo>
                <a:cubicBezTo>
                  <a:pt x="203270" y="45311"/>
                  <a:pt x="204259" y="46947"/>
                  <a:pt x="205933" y="47251"/>
                </a:cubicBezTo>
                <a:cubicBezTo>
                  <a:pt x="206151" y="47297"/>
                  <a:pt x="206367" y="47319"/>
                  <a:pt x="206580" y="47319"/>
                </a:cubicBezTo>
                <a:cubicBezTo>
                  <a:pt x="207971" y="47319"/>
                  <a:pt x="209207" y="46382"/>
                  <a:pt x="209471" y="44931"/>
                </a:cubicBezTo>
                <a:cubicBezTo>
                  <a:pt x="209776" y="43257"/>
                  <a:pt x="208787" y="41697"/>
                  <a:pt x="207151" y="41354"/>
                </a:cubicBezTo>
                <a:cubicBezTo>
                  <a:pt x="206957" y="41318"/>
                  <a:pt x="206764" y="41300"/>
                  <a:pt x="206574" y="413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5"/>
          <p:cNvSpPr/>
          <p:nvPr/>
        </p:nvSpPr>
        <p:spPr>
          <a:xfrm>
            <a:off x="6160288" y="1398400"/>
            <a:ext cx="1695900" cy="932400"/>
          </a:xfrm>
          <a:prstGeom prst="rect">
            <a:avLst/>
          </a:pr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pic>
        <p:nvPicPr>
          <p:cNvPr id="710" name="Google Shape;710;p76"/>
          <p:cNvPicPr preferRelativeResize="0"/>
          <p:nvPr/>
        </p:nvPicPr>
        <p:blipFill>
          <a:blip r:embed="rId3">
            <a:alphaModFix/>
          </a:blip>
          <a:stretch>
            <a:fillRect/>
          </a:stretch>
        </p:blipFill>
        <p:spPr>
          <a:xfrm>
            <a:off x="1523" y="0"/>
            <a:ext cx="9140953" cy="5143500"/>
          </a:xfrm>
          <a:prstGeom prst="rect">
            <a:avLst/>
          </a:prstGeom>
          <a:noFill/>
          <a:ln>
            <a:noFill/>
          </a:ln>
        </p:spPr>
      </p:pic>
      <p:sp>
        <p:nvSpPr>
          <p:cNvPr id="711" name="Google Shape;711;p76"/>
          <p:cNvSpPr txBox="1"/>
          <p:nvPr/>
        </p:nvSpPr>
        <p:spPr>
          <a:xfrm>
            <a:off x="3770650" y="1455550"/>
            <a:ext cx="50307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Blockchain and</a:t>
            </a:r>
            <a:endParaRPr b="1" sz="36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Shared Storytelling</a:t>
            </a:r>
            <a:endParaRPr b="1" sz="3600">
              <a:solidFill>
                <a:srgbClr val="FFFFFF"/>
              </a:solidFill>
              <a:latin typeface="Proxima Nova"/>
              <a:ea typeface="Proxima Nova"/>
              <a:cs typeface="Proxima Nova"/>
              <a:sym typeface="Proxima Nova"/>
            </a:endParaRPr>
          </a:p>
        </p:txBody>
      </p:sp>
      <p:sp>
        <p:nvSpPr>
          <p:cNvPr id="712" name="Google Shape;712;p76"/>
          <p:cNvSpPr txBox="1"/>
          <p:nvPr/>
        </p:nvSpPr>
        <p:spPr>
          <a:xfrm>
            <a:off x="3770650" y="3075775"/>
            <a:ext cx="4890300" cy="7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For the last hundred thousand years, humans have developed tools for shared storytelling. Substrate is our greatest achievement yet.</a:t>
            </a:r>
            <a:endParaRPr b="1" sz="1200">
              <a:solidFill>
                <a:srgbClr val="FFFFFF"/>
              </a:solidFill>
              <a:latin typeface="Proxima Nova"/>
              <a:ea typeface="Proxima Nova"/>
              <a:cs typeface="Proxima Nova"/>
              <a:sym typeface="Proxima Nova"/>
            </a:endParaRPr>
          </a:p>
        </p:txBody>
      </p:sp>
      <p:sp>
        <p:nvSpPr>
          <p:cNvPr id="713" name="Google Shape;713;p76"/>
          <p:cNvSpPr txBox="1"/>
          <p:nvPr/>
        </p:nvSpPr>
        <p:spPr>
          <a:xfrm>
            <a:off x="3770650" y="3793900"/>
            <a:ext cx="2337300" cy="125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b="1" lang="en" sz="1200">
                <a:solidFill>
                  <a:srgbClr val="18FFB2"/>
                </a:solidFill>
                <a:latin typeface="Proxima Nova"/>
                <a:ea typeface="Proxima Nova"/>
                <a:cs typeface="Proxima Nova"/>
                <a:sym typeface="Proxima Nova"/>
              </a:rPr>
              <a:t>JOSHY ORNDORFF</a:t>
            </a:r>
            <a:br>
              <a:rPr lang="en" sz="1200">
                <a:solidFill>
                  <a:srgbClr val="F1F3F2"/>
                </a:solidFill>
                <a:latin typeface="Proxima Nova"/>
                <a:ea typeface="Proxima Nova"/>
                <a:cs typeface="Proxima Nova"/>
                <a:sym typeface="Proxima Nova"/>
              </a:rPr>
            </a:br>
            <a:r>
              <a:rPr lang="en" sz="1200">
                <a:solidFill>
                  <a:srgbClr val="F1F3F2"/>
                </a:solidFill>
                <a:latin typeface="Proxima Nova"/>
                <a:ea typeface="Proxima Nova"/>
                <a:cs typeface="Proxima Nova"/>
                <a:sym typeface="Proxima Nova"/>
              </a:rPr>
              <a:t>Software developer  </a:t>
            </a:r>
            <a:br>
              <a:rPr lang="en" sz="1200">
                <a:solidFill>
                  <a:srgbClr val="F1F3F2"/>
                </a:solidFill>
                <a:latin typeface="Proxima Nova"/>
                <a:ea typeface="Proxima Nova"/>
                <a:cs typeface="Proxima Nova"/>
                <a:sym typeface="Proxima Nova"/>
              </a:rPr>
            </a:br>
            <a:r>
              <a:rPr lang="en" sz="1200">
                <a:solidFill>
                  <a:srgbClr val="F1F3F2"/>
                </a:solidFill>
                <a:latin typeface="Proxima Nova"/>
                <a:ea typeface="Proxima Nova"/>
                <a:cs typeface="Proxima Nova"/>
                <a:sym typeface="Proxima Nova"/>
              </a:rPr>
              <a:t>Parity Technologies</a:t>
            </a:r>
            <a:br>
              <a:rPr lang="en" sz="1200">
                <a:solidFill>
                  <a:srgbClr val="F1F3F2"/>
                </a:solidFill>
                <a:latin typeface="Proxima Nova"/>
                <a:ea typeface="Proxima Nova"/>
                <a:cs typeface="Proxima Nova"/>
                <a:sym typeface="Proxima Nova"/>
              </a:rPr>
            </a:br>
            <a:r>
              <a:rPr lang="en" sz="1200">
                <a:solidFill>
                  <a:srgbClr val="F1F3F2"/>
                </a:solidFill>
                <a:latin typeface="Proxima Nova"/>
                <a:ea typeface="Proxima Nova"/>
                <a:cs typeface="Proxima Nova"/>
                <a:sym typeface="Proxima Nova"/>
              </a:rPr>
              <a:t>joshy@parity.io | @joshyorndorff</a:t>
            </a:r>
            <a:br>
              <a:rPr lang="en" sz="1200">
                <a:solidFill>
                  <a:srgbClr val="F1F3F2"/>
                </a:solidFill>
                <a:latin typeface="Proxima Nova"/>
                <a:ea typeface="Proxima Nova"/>
                <a:cs typeface="Proxima Nova"/>
                <a:sym typeface="Proxima Nova"/>
              </a:rPr>
            </a:br>
            <a:r>
              <a:rPr lang="en" sz="1200">
                <a:solidFill>
                  <a:srgbClr val="F1F3F2"/>
                </a:solidFill>
                <a:latin typeface="Proxima Nova"/>
                <a:ea typeface="Proxima Nova"/>
                <a:cs typeface="Proxima Nova"/>
                <a:sym typeface="Proxima Nova"/>
              </a:rPr>
              <a:t>github.com/JoshOrndorff</a:t>
            </a:r>
            <a:endParaRPr sz="1200">
              <a:solidFill>
                <a:srgbClr val="F1F3F2"/>
              </a:solidFill>
              <a:latin typeface="Proxima Nova"/>
              <a:ea typeface="Proxima Nova"/>
              <a:cs typeface="Proxima Nova"/>
              <a:sym typeface="Proxima Nova"/>
            </a:endParaRPr>
          </a:p>
        </p:txBody>
      </p:sp>
      <p:sp>
        <p:nvSpPr>
          <p:cNvPr id="714" name="Google Shape;714;p76"/>
          <p:cNvSpPr txBox="1"/>
          <p:nvPr/>
        </p:nvSpPr>
        <p:spPr>
          <a:xfrm>
            <a:off x="6590050" y="3793900"/>
            <a:ext cx="2337300" cy="125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b="1" lang="en" sz="1200">
                <a:solidFill>
                  <a:srgbClr val="18FFB2"/>
                </a:solidFill>
                <a:latin typeface="Proxima Nova"/>
                <a:ea typeface="Proxima Nova"/>
                <a:cs typeface="Proxima Nova"/>
                <a:sym typeface="Proxima Nova"/>
              </a:rPr>
              <a:t>My Other Work</a:t>
            </a:r>
            <a:br>
              <a:rPr lang="en" sz="1200">
                <a:solidFill>
                  <a:srgbClr val="F1F3F2"/>
                </a:solidFill>
                <a:latin typeface="Proxima Nova"/>
                <a:ea typeface="Proxima Nova"/>
                <a:cs typeface="Proxima Nova"/>
                <a:sym typeface="Proxima Nova"/>
              </a:rPr>
            </a:br>
            <a:r>
              <a:rPr lang="en" sz="1200">
                <a:solidFill>
                  <a:srgbClr val="F1F3F2"/>
                </a:solidFill>
                <a:latin typeface="Proxima Nova"/>
                <a:ea typeface="Proxima Nova"/>
                <a:cs typeface="Proxima Nova"/>
                <a:sym typeface="Proxima Nova"/>
              </a:rPr>
              <a:t>substrate.dev/recipes</a:t>
            </a:r>
            <a:br>
              <a:rPr lang="en" sz="1200">
                <a:solidFill>
                  <a:srgbClr val="F1F3F2"/>
                </a:solidFill>
                <a:latin typeface="Proxima Nova"/>
                <a:ea typeface="Proxima Nova"/>
                <a:cs typeface="Proxima Nova"/>
                <a:sym typeface="Proxima Nova"/>
              </a:rPr>
            </a:br>
            <a:r>
              <a:rPr lang="en" sz="1200">
                <a:solidFill>
                  <a:srgbClr val="F1F3F2"/>
                </a:solidFill>
                <a:latin typeface="Proxima Nova"/>
                <a:ea typeface="Proxima Nova"/>
                <a:cs typeface="Proxima Nova"/>
                <a:sym typeface="Proxima Nova"/>
              </a:rPr>
              <a:t>substrate.io/seminar</a:t>
            </a:r>
            <a:endParaRPr sz="1200">
              <a:solidFill>
                <a:srgbClr val="F1F3F2"/>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1"/>
          <p:cNvSpPr txBox="1"/>
          <p:nvPr>
            <p:ph idx="1" type="body"/>
          </p:nvPr>
        </p:nvSpPr>
        <p:spPr>
          <a:xfrm>
            <a:off x="5526075" y="1109875"/>
            <a:ext cx="3210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idea is</a:t>
            </a:r>
            <a:endParaRPr/>
          </a:p>
          <a:p>
            <a:pPr indent="0" lvl="0" marL="0" rtl="0" algn="l">
              <a:spcBef>
                <a:spcPts val="1600"/>
              </a:spcBef>
              <a:spcAft>
                <a:spcPts val="0"/>
              </a:spcAft>
              <a:buNone/>
            </a:pPr>
            <a:r>
              <a:rPr lang="en">
                <a:solidFill>
                  <a:srgbClr val="FE1864"/>
                </a:solidFill>
              </a:rPr>
              <a:t>Simple</a:t>
            </a:r>
            <a:endParaRPr>
              <a:solidFill>
                <a:srgbClr val="FE1864"/>
              </a:solidFill>
            </a:endParaRPr>
          </a:p>
          <a:p>
            <a:pPr indent="0" lvl="0" marL="0" rtl="0" algn="l">
              <a:spcBef>
                <a:spcPts val="1600"/>
              </a:spcBef>
              <a:spcAft>
                <a:spcPts val="0"/>
              </a:spcAft>
              <a:buNone/>
            </a:pPr>
            <a:r>
              <a:rPr lang="en"/>
              <a:t>b</a:t>
            </a:r>
            <a:r>
              <a:rPr lang="en"/>
              <a:t>ut also</a:t>
            </a:r>
            <a:endParaRPr/>
          </a:p>
          <a:p>
            <a:pPr indent="0" lvl="0" marL="0" rtl="0" algn="l">
              <a:spcBef>
                <a:spcPts val="1600"/>
              </a:spcBef>
              <a:spcAft>
                <a:spcPts val="1600"/>
              </a:spcAft>
              <a:buNone/>
            </a:pPr>
            <a:r>
              <a:rPr lang="en">
                <a:solidFill>
                  <a:srgbClr val="FE1864"/>
                </a:solidFill>
              </a:rPr>
              <a:t>Profound</a:t>
            </a:r>
            <a:endParaRPr>
              <a:solidFill>
                <a:srgbClr val="FE1864"/>
              </a:solidFill>
            </a:endParaRPr>
          </a:p>
        </p:txBody>
      </p:sp>
      <p:sp>
        <p:nvSpPr>
          <p:cNvPr id="233" name="Google Shape;233;p41"/>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Thesis: </a:t>
            </a:r>
            <a:r>
              <a:rPr lang="en"/>
              <a:t>Blockchain </a:t>
            </a:r>
            <a:r>
              <a:rPr lang="en">
                <a:solidFill>
                  <a:srgbClr val="FE1864"/>
                </a:solidFill>
              </a:rPr>
              <a:t>is</a:t>
            </a:r>
            <a:r>
              <a:rPr lang="en"/>
              <a:t> Shared Storytelling</a:t>
            </a:r>
            <a:endParaRPr/>
          </a:p>
        </p:txBody>
      </p:sp>
      <p:sp>
        <p:nvSpPr>
          <p:cNvPr id="234" name="Google Shape;234;p41"/>
          <p:cNvSpPr/>
          <p:nvPr/>
        </p:nvSpPr>
        <p:spPr>
          <a:xfrm>
            <a:off x="344475" y="14483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1"/>
          <p:cNvSpPr/>
          <p:nvPr/>
        </p:nvSpPr>
        <p:spPr>
          <a:xfrm>
            <a:off x="877875" y="16769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1"/>
          <p:cNvSpPr/>
          <p:nvPr/>
        </p:nvSpPr>
        <p:spPr>
          <a:xfrm>
            <a:off x="877875" y="12197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1"/>
          <p:cNvSpPr/>
          <p:nvPr/>
        </p:nvSpPr>
        <p:spPr>
          <a:xfrm>
            <a:off x="1411275" y="14483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1"/>
          <p:cNvSpPr/>
          <p:nvPr/>
        </p:nvSpPr>
        <p:spPr>
          <a:xfrm>
            <a:off x="1944675" y="16769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
          <p:cNvSpPr/>
          <p:nvPr/>
        </p:nvSpPr>
        <p:spPr>
          <a:xfrm>
            <a:off x="1944675" y="12197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1"/>
          <p:cNvSpPr/>
          <p:nvPr/>
        </p:nvSpPr>
        <p:spPr>
          <a:xfrm>
            <a:off x="2478075" y="12197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p:nvPr/>
        </p:nvSpPr>
        <p:spPr>
          <a:xfrm>
            <a:off x="3011475" y="14483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1"/>
          <p:cNvSpPr/>
          <p:nvPr/>
        </p:nvSpPr>
        <p:spPr>
          <a:xfrm>
            <a:off x="3544875" y="14483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p:nvPr/>
        </p:nvSpPr>
        <p:spPr>
          <a:xfrm>
            <a:off x="4078275" y="16769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1"/>
          <p:cNvSpPr/>
          <p:nvPr/>
        </p:nvSpPr>
        <p:spPr>
          <a:xfrm>
            <a:off x="4078275" y="12197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 name="Google Shape;245;p41"/>
          <p:cNvCxnSpPr>
            <a:endCxn id="234" idx="3"/>
          </p:cNvCxnSpPr>
          <p:nvPr/>
        </p:nvCxnSpPr>
        <p:spPr>
          <a:xfrm flipH="1">
            <a:off x="633975" y="1354275"/>
            <a:ext cx="243000" cy="223200"/>
          </a:xfrm>
          <a:prstGeom prst="straightConnector1">
            <a:avLst/>
          </a:prstGeom>
          <a:noFill/>
          <a:ln cap="flat" cmpd="sng" w="9525">
            <a:solidFill>
              <a:srgbClr val="FE1864"/>
            </a:solidFill>
            <a:prstDash val="solid"/>
            <a:round/>
            <a:headEnd len="med" w="med" type="none"/>
            <a:tailEnd len="med" w="med" type="triangle"/>
          </a:ln>
        </p:spPr>
      </p:cxnSp>
      <p:cxnSp>
        <p:nvCxnSpPr>
          <p:cNvPr id="246" name="Google Shape;246;p41"/>
          <p:cNvCxnSpPr>
            <a:stCxn id="237" idx="1"/>
            <a:endCxn id="235" idx="3"/>
          </p:cNvCxnSpPr>
          <p:nvPr/>
        </p:nvCxnSpPr>
        <p:spPr>
          <a:xfrm flipH="1">
            <a:off x="1167375" y="1577475"/>
            <a:ext cx="243900" cy="228600"/>
          </a:xfrm>
          <a:prstGeom prst="straightConnector1">
            <a:avLst/>
          </a:prstGeom>
          <a:noFill/>
          <a:ln cap="flat" cmpd="sng" w="9525">
            <a:solidFill>
              <a:srgbClr val="FE1864"/>
            </a:solidFill>
            <a:prstDash val="solid"/>
            <a:round/>
            <a:headEnd len="med" w="med" type="none"/>
            <a:tailEnd len="med" w="med" type="triangle"/>
          </a:ln>
        </p:spPr>
      </p:cxnSp>
      <p:cxnSp>
        <p:nvCxnSpPr>
          <p:cNvPr id="247" name="Google Shape;247;p41"/>
          <p:cNvCxnSpPr>
            <a:stCxn id="235" idx="1"/>
            <a:endCxn id="234" idx="3"/>
          </p:cNvCxnSpPr>
          <p:nvPr/>
        </p:nvCxnSpPr>
        <p:spPr>
          <a:xfrm rot="10800000">
            <a:off x="633975" y="1577475"/>
            <a:ext cx="243900" cy="228600"/>
          </a:xfrm>
          <a:prstGeom prst="straightConnector1">
            <a:avLst/>
          </a:prstGeom>
          <a:noFill/>
          <a:ln cap="flat" cmpd="sng" w="9525">
            <a:solidFill>
              <a:srgbClr val="FE1864"/>
            </a:solidFill>
            <a:prstDash val="solid"/>
            <a:round/>
            <a:headEnd len="med" w="med" type="none"/>
            <a:tailEnd len="med" w="med" type="triangle"/>
          </a:ln>
        </p:spPr>
      </p:cxnSp>
      <p:cxnSp>
        <p:nvCxnSpPr>
          <p:cNvPr id="248" name="Google Shape;248;p41"/>
          <p:cNvCxnSpPr/>
          <p:nvPr/>
        </p:nvCxnSpPr>
        <p:spPr>
          <a:xfrm flipH="1">
            <a:off x="1700775" y="1348875"/>
            <a:ext cx="243900" cy="228600"/>
          </a:xfrm>
          <a:prstGeom prst="straightConnector1">
            <a:avLst/>
          </a:prstGeom>
          <a:noFill/>
          <a:ln cap="flat" cmpd="sng" w="9525">
            <a:solidFill>
              <a:srgbClr val="FE1864"/>
            </a:solidFill>
            <a:prstDash val="solid"/>
            <a:round/>
            <a:headEnd len="med" w="med" type="none"/>
            <a:tailEnd len="med" w="med" type="triangle"/>
          </a:ln>
        </p:spPr>
      </p:cxnSp>
      <p:cxnSp>
        <p:nvCxnSpPr>
          <p:cNvPr id="249" name="Google Shape;249;p41"/>
          <p:cNvCxnSpPr/>
          <p:nvPr/>
        </p:nvCxnSpPr>
        <p:spPr>
          <a:xfrm rot="10800000">
            <a:off x="1700775" y="1577475"/>
            <a:ext cx="243900" cy="228600"/>
          </a:xfrm>
          <a:prstGeom prst="straightConnector1">
            <a:avLst/>
          </a:prstGeom>
          <a:noFill/>
          <a:ln cap="flat" cmpd="sng" w="9525">
            <a:solidFill>
              <a:srgbClr val="FE1864"/>
            </a:solidFill>
            <a:prstDash val="solid"/>
            <a:round/>
            <a:headEnd len="med" w="med" type="none"/>
            <a:tailEnd len="med" w="med" type="triangle"/>
          </a:ln>
        </p:spPr>
      </p:cxnSp>
      <p:sp>
        <p:nvSpPr>
          <p:cNvPr id="250" name="Google Shape;250;p41"/>
          <p:cNvSpPr/>
          <p:nvPr/>
        </p:nvSpPr>
        <p:spPr>
          <a:xfrm>
            <a:off x="2478075" y="1676925"/>
            <a:ext cx="2895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p41"/>
          <p:cNvCxnSpPr/>
          <p:nvPr/>
        </p:nvCxnSpPr>
        <p:spPr>
          <a:xfrm rot="10800000">
            <a:off x="2234175" y="1806075"/>
            <a:ext cx="243900" cy="0"/>
          </a:xfrm>
          <a:prstGeom prst="straightConnector1">
            <a:avLst/>
          </a:prstGeom>
          <a:noFill/>
          <a:ln cap="flat" cmpd="sng" w="9525">
            <a:solidFill>
              <a:srgbClr val="FE1864"/>
            </a:solidFill>
            <a:prstDash val="solid"/>
            <a:round/>
            <a:headEnd len="med" w="med" type="none"/>
            <a:tailEnd len="med" w="med" type="triangle"/>
          </a:ln>
        </p:spPr>
      </p:cxnSp>
      <p:cxnSp>
        <p:nvCxnSpPr>
          <p:cNvPr id="252" name="Google Shape;252;p41"/>
          <p:cNvCxnSpPr/>
          <p:nvPr/>
        </p:nvCxnSpPr>
        <p:spPr>
          <a:xfrm rot="10800000">
            <a:off x="2234175" y="1348875"/>
            <a:ext cx="243900" cy="0"/>
          </a:xfrm>
          <a:prstGeom prst="straightConnector1">
            <a:avLst/>
          </a:prstGeom>
          <a:noFill/>
          <a:ln cap="flat" cmpd="sng" w="9525">
            <a:solidFill>
              <a:srgbClr val="FE1864"/>
            </a:solidFill>
            <a:prstDash val="solid"/>
            <a:round/>
            <a:headEnd len="med" w="med" type="none"/>
            <a:tailEnd len="med" w="med" type="triangle"/>
          </a:ln>
        </p:spPr>
      </p:cxnSp>
      <p:cxnSp>
        <p:nvCxnSpPr>
          <p:cNvPr id="253" name="Google Shape;253;p41"/>
          <p:cNvCxnSpPr/>
          <p:nvPr/>
        </p:nvCxnSpPr>
        <p:spPr>
          <a:xfrm rot="10800000">
            <a:off x="2767575" y="1348875"/>
            <a:ext cx="243900" cy="228600"/>
          </a:xfrm>
          <a:prstGeom prst="straightConnector1">
            <a:avLst/>
          </a:prstGeom>
          <a:noFill/>
          <a:ln cap="flat" cmpd="sng" w="9525">
            <a:solidFill>
              <a:srgbClr val="FE1864"/>
            </a:solidFill>
            <a:prstDash val="solid"/>
            <a:round/>
            <a:headEnd len="med" w="med" type="none"/>
            <a:tailEnd len="med" w="med" type="triangle"/>
          </a:ln>
        </p:spPr>
      </p:cxnSp>
      <p:cxnSp>
        <p:nvCxnSpPr>
          <p:cNvPr id="254" name="Google Shape;254;p41"/>
          <p:cNvCxnSpPr/>
          <p:nvPr/>
        </p:nvCxnSpPr>
        <p:spPr>
          <a:xfrm rot="10800000">
            <a:off x="3300975" y="1577475"/>
            <a:ext cx="243900" cy="0"/>
          </a:xfrm>
          <a:prstGeom prst="straightConnector1">
            <a:avLst/>
          </a:prstGeom>
          <a:noFill/>
          <a:ln cap="flat" cmpd="sng" w="9525">
            <a:solidFill>
              <a:srgbClr val="FE1864"/>
            </a:solidFill>
            <a:prstDash val="solid"/>
            <a:round/>
            <a:headEnd len="med" w="med" type="none"/>
            <a:tailEnd len="med" w="med" type="triangle"/>
          </a:ln>
        </p:spPr>
      </p:cxnSp>
      <p:cxnSp>
        <p:nvCxnSpPr>
          <p:cNvPr id="255" name="Google Shape;255;p41"/>
          <p:cNvCxnSpPr/>
          <p:nvPr/>
        </p:nvCxnSpPr>
        <p:spPr>
          <a:xfrm flipH="1">
            <a:off x="3834375" y="1348875"/>
            <a:ext cx="243900" cy="228600"/>
          </a:xfrm>
          <a:prstGeom prst="straightConnector1">
            <a:avLst/>
          </a:prstGeom>
          <a:noFill/>
          <a:ln cap="flat" cmpd="sng" w="9525">
            <a:solidFill>
              <a:srgbClr val="FE1864"/>
            </a:solidFill>
            <a:prstDash val="solid"/>
            <a:round/>
            <a:headEnd len="med" w="med" type="none"/>
            <a:tailEnd len="med" w="med" type="triangle"/>
          </a:ln>
        </p:spPr>
      </p:cxnSp>
      <p:cxnSp>
        <p:nvCxnSpPr>
          <p:cNvPr id="256" name="Google Shape;256;p41"/>
          <p:cNvCxnSpPr/>
          <p:nvPr/>
        </p:nvCxnSpPr>
        <p:spPr>
          <a:xfrm rot="10800000">
            <a:off x="3834375" y="1577475"/>
            <a:ext cx="243900" cy="228600"/>
          </a:xfrm>
          <a:prstGeom prst="straightConnector1">
            <a:avLst/>
          </a:prstGeom>
          <a:noFill/>
          <a:ln cap="flat" cmpd="sng" w="9525">
            <a:solidFill>
              <a:srgbClr val="FE1864"/>
            </a:solidFill>
            <a:prstDash val="solid"/>
            <a:round/>
            <a:headEnd len="med" w="med" type="none"/>
            <a:tailEnd len="med" w="med" type="triangle"/>
          </a:ln>
        </p:spPr>
      </p:cxnSp>
      <p:pic>
        <p:nvPicPr>
          <p:cNvPr id="257" name="Google Shape;257;p41"/>
          <p:cNvPicPr preferRelativeResize="0"/>
          <p:nvPr/>
        </p:nvPicPr>
        <p:blipFill rotWithShape="1">
          <a:blip r:embed="rId3">
            <a:alphaModFix/>
          </a:blip>
          <a:srcRect b="7419" l="15604" r="21601" t="26864"/>
          <a:stretch/>
        </p:blipFill>
        <p:spPr>
          <a:xfrm>
            <a:off x="237276" y="2068001"/>
            <a:ext cx="4634050" cy="3075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Talk</a:t>
            </a:r>
            <a:endParaRPr/>
          </a:p>
        </p:txBody>
      </p:sp>
      <p:sp>
        <p:nvSpPr>
          <p:cNvPr id="263" name="Google Shape;263;p42"/>
          <p:cNvSpPr txBox="1"/>
          <p:nvPr>
            <p:ph idx="1" type="body"/>
          </p:nvPr>
        </p:nvSpPr>
        <p:spPr>
          <a:xfrm>
            <a:off x="311700" y="1125525"/>
            <a:ext cx="243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E1864"/>
                </a:solidFill>
              </a:rPr>
              <a:t>Part I</a:t>
            </a:r>
            <a:br>
              <a:rPr lang="en"/>
            </a:br>
            <a:r>
              <a:rPr lang="en" sz="1800"/>
              <a:t>History of Storytelling</a:t>
            </a:r>
            <a:endParaRPr sz="1800"/>
          </a:p>
          <a:p>
            <a:pPr indent="-355600" lvl="0" marL="457200" rtl="0" algn="l">
              <a:spcBef>
                <a:spcPts val="1600"/>
              </a:spcBef>
              <a:spcAft>
                <a:spcPts val="0"/>
              </a:spcAft>
              <a:buSzPts val="2000"/>
              <a:buChar char="●"/>
            </a:pPr>
            <a:r>
              <a:rPr lang="en" sz="2000"/>
              <a:t>Language</a:t>
            </a:r>
            <a:endParaRPr sz="2000"/>
          </a:p>
          <a:p>
            <a:pPr indent="-355600" lvl="0" marL="457200" rtl="0" algn="l">
              <a:spcBef>
                <a:spcPts val="0"/>
              </a:spcBef>
              <a:spcAft>
                <a:spcPts val="0"/>
              </a:spcAft>
              <a:buSzPts val="2000"/>
              <a:buChar char="●"/>
            </a:pPr>
            <a:r>
              <a:rPr lang="en" sz="2000"/>
              <a:t>Oral Tradition</a:t>
            </a:r>
            <a:endParaRPr sz="2000"/>
          </a:p>
          <a:p>
            <a:pPr indent="-355600" lvl="0" marL="457200" rtl="0" algn="l">
              <a:spcBef>
                <a:spcPts val="0"/>
              </a:spcBef>
              <a:spcAft>
                <a:spcPts val="0"/>
              </a:spcAft>
              <a:buSzPts val="2000"/>
              <a:buChar char="●"/>
            </a:pPr>
            <a:r>
              <a:rPr lang="en" sz="2000"/>
              <a:t>Writing</a:t>
            </a:r>
            <a:endParaRPr sz="2000"/>
          </a:p>
          <a:p>
            <a:pPr indent="-355600" lvl="0" marL="457200" rtl="0" algn="l">
              <a:spcBef>
                <a:spcPts val="0"/>
              </a:spcBef>
              <a:spcAft>
                <a:spcPts val="0"/>
              </a:spcAft>
              <a:buSzPts val="2000"/>
              <a:buChar char="●"/>
            </a:pPr>
            <a:r>
              <a:rPr lang="en" sz="2000"/>
              <a:t>Cryptography</a:t>
            </a:r>
            <a:endParaRPr sz="2000"/>
          </a:p>
        </p:txBody>
      </p:sp>
      <p:sp>
        <p:nvSpPr>
          <p:cNvPr id="264" name="Google Shape;264;p42"/>
          <p:cNvSpPr txBox="1"/>
          <p:nvPr>
            <p:ph idx="1" type="body"/>
          </p:nvPr>
        </p:nvSpPr>
        <p:spPr>
          <a:xfrm>
            <a:off x="2742300" y="1782825"/>
            <a:ext cx="312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E1864"/>
                </a:solidFill>
              </a:rPr>
              <a:t>Part II</a:t>
            </a:r>
            <a:br>
              <a:rPr lang="en"/>
            </a:br>
            <a:r>
              <a:rPr lang="en" sz="1800"/>
              <a:t>Applications &amp; Abstraction</a:t>
            </a:r>
            <a:endParaRPr sz="1800"/>
          </a:p>
          <a:p>
            <a:pPr indent="-355600" lvl="0" marL="457200" rtl="0" algn="l">
              <a:lnSpc>
                <a:spcPct val="100000"/>
              </a:lnSpc>
              <a:spcBef>
                <a:spcPts val="1600"/>
              </a:spcBef>
              <a:spcAft>
                <a:spcPts val="0"/>
              </a:spcAft>
              <a:buSzPts val="2000"/>
              <a:buChar char="●"/>
            </a:pPr>
            <a:r>
              <a:rPr lang="en" sz="2000"/>
              <a:t>Runtime</a:t>
            </a:r>
            <a:br>
              <a:rPr lang="en" sz="2000"/>
            </a:br>
            <a:r>
              <a:rPr lang="en" sz="1400">
                <a:solidFill>
                  <a:srgbClr val="FE1864"/>
                </a:solidFill>
              </a:rPr>
              <a:t>What’s the story about?</a:t>
            </a:r>
            <a:br>
              <a:rPr lang="en" sz="1400">
                <a:solidFill>
                  <a:srgbClr val="FE1864"/>
                </a:solidFill>
              </a:rPr>
            </a:br>
            <a:endParaRPr sz="1400">
              <a:solidFill>
                <a:srgbClr val="FE1864"/>
              </a:solidFill>
            </a:endParaRPr>
          </a:p>
          <a:p>
            <a:pPr indent="-355600" lvl="0" marL="457200" rtl="0" algn="l">
              <a:lnSpc>
                <a:spcPct val="100000"/>
              </a:lnSpc>
              <a:spcBef>
                <a:spcPts val="0"/>
              </a:spcBef>
              <a:spcAft>
                <a:spcPts val="0"/>
              </a:spcAft>
              <a:buSzPts val="2000"/>
              <a:buChar char="●"/>
            </a:pPr>
            <a:r>
              <a:rPr lang="en" sz="2000"/>
              <a:t>Authorship</a:t>
            </a:r>
            <a:br>
              <a:rPr lang="en" sz="2000"/>
            </a:br>
            <a:r>
              <a:rPr lang="en" sz="1400">
                <a:solidFill>
                  <a:srgbClr val="FE1864"/>
                </a:solidFill>
              </a:rPr>
              <a:t>Who adds to the story?</a:t>
            </a:r>
            <a:br>
              <a:rPr lang="en" sz="1400">
                <a:solidFill>
                  <a:srgbClr val="FE1864"/>
                </a:solidFill>
              </a:rPr>
            </a:br>
            <a:endParaRPr sz="1400">
              <a:solidFill>
                <a:srgbClr val="FE1864"/>
              </a:solidFill>
            </a:endParaRPr>
          </a:p>
          <a:p>
            <a:pPr indent="-355600" lvl="0" marL="457200" rtl="0" algn="l">
              <a:lnSpc>
                <a:spcPct val="100000"/>
              </a:lnSpc>
              <a:spcBef>
                <a:spcPts val="0"/>
              </a:spcBef>
              <a:spcAft>
                <a:spcPts val="0"/>
              </a:spcAft>
              <a:buSzPts val="2000"/>
              <a:buChar char="●"/>
            </a:pPr>
            <a:r>
              <a:rPr lang="en" sz="2000"/>
              <a:t>Finality</a:t>
            </a:r>
            <a:br>
              <a:rPr lang="en" sz="2000"/>
            </a:br>
            <a:r>
              <a:rPr lang="en" sz="1400">
                <a:solidFill>
                  <a:srgbClr val="FE1864"/>
                </a:solidFill>
              </a:rPr>
              <a:t>Which story is true?</a:t>
            </a:r>
            <a:endParaRPr sz="1400">
              <a:solidFill>
                <a:srgbClr val="FE1864"/>
              </a:solidFill>
            </a:endParaRPr>
          </a:p>
          <a:p>
            <a:pPr indent="0" lvl="0" marL="0" rtl="0" algn="l">
              <a:spcBef>
                <a:spcPts val="1600"/>
              </a:spcBef>
              <a:spcAft>
                <a:spcPts val="1600"/>
              </a:spcAft>
              <a:buNone/>
            </a:pPr>
            <a:r>
              <a:t/>
            </a:r>
            <a:endParaRPr sz="1800"/>
          </a:p>
        </p:txBody>
      </p:sp>
      <p:sp>
        <p:nvSpPr>
          <p:cNvPr id="265" name="Google Shape;265;p42"/>
          <p:cNvSpPr txBox="1"/>
          <p:nvPr>
            <p:ph idx="1" type="body"/>
          </p:nvPr>
        </p:nvSpPr>
        <p:spPr>
          <a:xfrm>
            <a:off x="5723400" y="2606500"/>
            <a:ext cx="3252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E1864"/>
                </a:solidFill>
              </a:rPr>
              <a:t>Part III</a:t>
            </a:r>
            <a:br>
              <a:rPr lang="en" sz="1800"/>
            </a:br>
            <a:r>
              <a:rPr lang="en" sz="1800"/>
              <a:t>Blockchain &amp; the Monomyth</a:t>
            </a:r>
            <a:endParaRPr sz="1800"/>
          </a:p>
          <a:p>
            <a:pPr indent="-342900" lvl="0" marL="457200" rtl="0" algn="l">
              <a:lnSpc>
                <a:spcPct val="100000"/>
              </a:lnSpc>
              <a:spcBef>
                <a:spcPts val="1600"/>
              </a:spcBef>
              <a:spcAft>
                <a:spcPts val="0"/>
              </a:spcAft>
              <a:buSzPts val="1800"/>
              <a:buChar char="●"/>
            </a:pPr>
            <a:r>
              <a:rPr lang="en" sz="1800"/>
              <a:t>Familiar Examples</a:t>
            </a:r>
            <a:br>
              <a:rPr lang="en" sz="1800"/>
            </a:br>
            <a:r>
              <a:rPr lang="en" sz="1400">
                <a:solidFill>
                  <a:srgbClr val="FE1864"/>
                </a:solidFill>
              </a:rPr>
              <a:t>Our favorite stories retold</a:t>
            </a:r>
            <a:br>
              <a:rPr lang="en" sz="1800"/>
            </a:br>
            <a:endParaRPr sz="1800"/>
          </a:p>
          <a:p>
            <a:pPr indent="-342900" lvl="0" marL="457200" rtl="0" algn="l">
              <a:lnSpc>
                <a:spcPct val="100000"/>
              </a:lnSpc>
              <a:spcBef>
                <a:spcPts val="0"/>
              </a:spcBef>
              <a:spcAft>
                <a:spcPts val="0"/>
              </a:spcAft>
              <a:buSzPts val="1800"/>
              <a:buChar char="●"/>
            </a:pPr>
            <a:r>
              <a:rPr lang="en" sz="1800"/>
              <a:t>In the Future</a:t>
            </a:r>
            <a:br>
              <a:rPr lang="en" sz="1800"/>
            </a:br>
            <a:r>
              <a:rPr lang="en" sz="1400">
                <a:solidFill>
                  <a:srgbClr val="FE1864"/>
                </a:solidFill>
              </a:rPr>
              <a:t>What (might) come next</a:t>
            </a:r>
            <a:endParaRPr sz="1400">
              <a:solidFill>
                <a:srgbClr val="FE1864"/>
              </a:solidFill>
            </a:endParaRPr>
          </a:p>
          <a:p>
            <a:pPr indent="0" lvl="0" marL="0" rtl="0" algn="l">
              <a:spcBef>
                <a:spcPts val="1600"/>
              </a:spcBef>
              <a:spcAft>
                <a:spcPts val="1600"/>
              </a:spcAft>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I - History</a:t>
            </a:r>
            <a:endParaRPr/>
          </a:p>
        </p:txBody>
      </p:sp>
      <p:sp>
        <p:nvSpPr>
          <p:cNvPr id="271" name="Google Shape;271;p43"/>
          <p:cNvSpPr txBox="1"/>
          <p:nvPr>
            <p:ph idx="1" type="body"/>
          </p:nvPr>
        </p:nvSpPr>
        <p:spPr>
          <a:xfrm>
            <a:off x="3115800" y="990713"/>
            <a:ext cx="5716500" cy="374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t>For </a:t>
            </a:r>
            <a:r>
              <a:rPr lang="en" sz="2200">
                <a:solidFill>
                  <a:srgbClr val="FE1864"/>
                </a:solidFill>
              </a:rPr>
              <a:t>millions of years</a:t>
            </a:r>
            <a:r>
              <a:rPr lang="en" sz="2200"/>
              <a:t> mankind lived </a:t>
            </a:r>
            <a:r>
              <a:rPr lang="en" sz="2200">
                <a:solidFill>
                  <a:srgbClr val="FE1864"/>
                </a:solidFill>
              </a:rPr>
              <a:t>just like the animals</a:t>
            </a:r>
            <a:r>
              <a:rPr lang="en" sz="2200"/>
              <a:t>. Then something happened that unleashed the power of our imagination. We </a:t>
            </a:r>
            <a:r>
              <a:rPr lang="en" sz="2200">
                <a:solidFill>
                  <a:srgbClr val="FE1864"/>
                </a:solidFill>
              </a:rPr>
              <a:t>learned to talk </a:t>
            </a:r>
            <a:r>
              <a:rPr lang="en" sz="2200">
                <a:solidFill>
                  <a:srgbClr val="F1F3F2"/>
                </a:solidFill>
              </a:rPr>
              <a:t>and we learned to listen.</a:t>
            </a:r>
            <a:r>
              <a:rPr lang="en" sz="2200"/>
              <a:t> </a:t>
            </a:r>
            <a:r>
              <a:rPr lang="en" sz="2200"/>
              <a:t>Our greatest hopes could become reality in the future. With the </a:t>
            </a:r>
            <a:r>
              <a:rPr lang="en" sz="2200">
                <a:solidFill>
                  <a:srgbClr val="FE1864"/>
                </a:solidFill>
              </a:rPr>
              <a:t>technology at our disposal</a:t>
            </a:r>
            <a:r>
              <a:rPr lang="en" sz="2200"/>
              <a:t>, the possibilities are unbounded.</a:t>
            </a:r>
            <a:endParaRPr sz="2200"/>
          </a:p>
        </p:txBody>
      </p:sp>
      <p:pic>
        <p:nvPicPr>
          <p:cNvPr id="272" name="Google Shape;272;p43"/>
          <p:cNvPicPr preferRelativeResize="0"/>
          <p:nvPr/>
        </p:nvPicPr>
        <p:blipFill>
          <a:blip r:embed="rId3">
            <a:alphaModFix/>
          </a:blip>
          <a:stretch>
            <a:fillRect/>
          </a:stretch>
        </p:blipFill>
        <p:spPr>
          <a:xfrm>
            <a:off x="152400" y="990775"/>
            <a:ext cx="2811051" cy="3748068"/>
          </a:xfrm>
          <a:prstGeom prst="rect">
            <a:avLst/>
          </a:prstGeom>
          <a:noFill/>
          <a:ln>
            <a:noFill/>
          </a:ln>
        </p:spPr>
      </p:pic>
      <p:sp>
        <p:nvSpPr>
          <p:cNvPr id="273" name="Google Shape;273;p43"/>
          <p:cNvSpPr txBox="1"/>
          <p:nvPr/>
        </p:nvSpPr>
        <p:spPr>
          <a:xfrm>
            <a:off x="3999350" y="4384225"/>
            <a:ext cx="26286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Roboto Light"/>
                <a:ea typeface="Roboto Light"/>
                <a:cs typeface="Roboto Light"/>
                <a:sym typeface="Roboto Light"/>
                <a:hlinkClick r:id="rId4"/>
              </a:rPr>
              <a:t>Full Quote</a:t>
            </a:r>
            <a:r>
              <a:rPr lang="en">
                <a:latin typeface="Roboto Light"/>
                <a:ea typeface="Roboto Light"/>
                <a:cs typeface="Roboto Light"/>
                <a:sym typeface="Roboto Light"/>
              </a:rPr>
              <a:t>   </a:t>
            </a:r>
            <a:r>
              <a:rPr lang="en" u="sng">
                <a:solidFill>
                  <a:schemeClr val="hlink"/>
                </a:solidFill>
                <a:latin typeface="Roboto Light"/>
                <a:ea typeface="Roboto Light"/>
                <a:cs typeface="Roboto Light"/>
                <a:sym typeface="Roboto Light"/>
                <a:hlinkClick r:id="rId5"/>
              </a:rPr>
              <a:t>Pink Floyd Song</a:t>
            </a:r>
            <a:endParaRPr>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I - History</a:t>
            </a:r>
            <a:endParaRPr/>
          </a:p>
        </p:txBody>
      </p:sp>
      <p:cxnSp>
        <p:nvCxnSpPr>
          <p:cNvPr id="279" name="Google Shape;279;p44"/>
          <p:cNvCxnSpPr/>
          <p:nvPr/>
        </p:nvCxnSpPr>
        <p:spPr>
          <a:xfrm flipH="1" rot="10800000">
            <a:off x="597835" y="2605748"/>
            <a:ext cx="7971600" cy="3300"/>
          </a:xfrm>
          <a:prstGeom prst="straightConnector1">
            <a:avLst/>
          </a:prstGeom>
          <a:noFill/>
          <a:ln cap="flat" cmpd="sng" w="9525">
            <a:solidFill>
              <a:srgbClr val="FE1864"/>
            </a:solidFill>
            <a:prstDash val="solid"/>
            <a:round/>
            <a:headEnd len="med" w="med" type="none"/>
            <a:tailEnd len="med" w="med" type="none"/>
          </a:ln>
        </p:spPr>
      </p:cxnSp>
      <p:cxnSp>
        <p:nvCxnSpPr>
          <p:cNvPr id="280" name="Google Shape;280;p44"/>
          <p:cNvCxnSpPr/>
          <p:nvPr/>
        </p:nvCxnSpPr>
        <p:spPr>
          <a:xfrm>
            <a:off x="583653" y="2552450"/>
            <a:ext cx="1842000" cy="0"/>
          </a:xfrm>
          <a:prstGeom prst="straightConnector1">
            <a:avLst/>
          </a:prstGeom>
          <a:noFill/>
          <a:ln cap="flat" cmpd="sng" w="9525">
            <a:solidFill>
              <a:srgbClr val="FE1864"/>
            </a:solidFill>
            <a:prstDash val="solid"/>
            <a:round/>
            <a:headEnd len="med" w="med" type="none"/>
            <a:tailEnd len="med" w="med" type="none"/>
          </a:ln>
        </p:spPr>
      </p:cxnSp>
      <p:sp>
        <p:nvSpPr>
          <p:cNvPr id="281" name="Google Shape;281;p44"/>
          <p:cNvSpPr txBox="1"/>
          <p:nvPr/>
        </p:nvSpPr>
        <p:spPr>
          <a:xfrm>
            <a:off x="0" y="2570750"/>
            <a:ext cx="91440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-100k years                          -10k years                              -1k years</a:t>
            </a:r>
            <a:r>
              <a:rPr lang="en">
                <a:solidFill>
                  <a:srgbClr val="FFFFFF"/>
                </a:solidFill>
                <a:latin typeface="Roboto Light"/>
                <a:ea typeface="Roboto Light"/>
                <a:cs typeface="Roboto Light"/>
                <a:sym typeface="Roboto Light"/>
              </a:rPr>
              <a:t>                          </a:t>
            </a:r>
            <a:r>
              <a:rPr lang="en">
                <a:solidFill>
                  <a:srgbClr val="FFFFFF"/>
                </a:solidFill>
                <a:latin typeface="Roboto Light"/>
                <a:ea typeface="Roboto Light"/>
                <a:cs typeface="Roboto Light"/>
                <a:sym typeface="Roboto Light"/>
              </a:rPr>
              <a:t>-100 years                             -10 years</a:t>
            </a:r>
            <a:endParaRPr>
              <a:solidFill>
                <a:srgbClr val="FFFFFF"/>
              </a:solidFill>
              <a:latin typeface="Roboto Light"/>
              <a:ea typeface="Roboto Light"/>
              <a:cs typeface="Roboto Light"/>
              <a:sym typeface="Roboto Light"/>
            </a:endParaRPr>
          </a:p>
        </p:txBody>
      </p:sp>
      <p:cxnSp>
        <p:nvCxnSpPr>
          <p:cNvPr id="282" name="Google Shape;282;p44"/>
          <p:cNvCxnSpPr/>
          <p:nvPr/>
        </p:nvCxnSpPr>
        <p:spPr>
          <a:xfrm>
            <a:off x="2591298" y="2552450"/>
            <a:ext cx="1842000" cy="0"/>
          </a:xfrm>
          <a:prstGeom prst="straightConnector1">
            <a:avLst/>
          </a:prstGeom>
          <a:noFill/>
          <a:ln cap="flat" cmpd="sng" w="9525">
            <a:solidFill>
              <a:srgbClr val="FE1864"/>
            </a:solidFill>
            <a:prstDash val="solid"/>
            <a:round/>
            <a:headEnd len="med" w="med" type="none"/>
            <a:tailEnd len="med" w="med" type="none"/>
          </a:ln>
        </p:spPr>
      </p:cxnSp>
      <p:cxnSp>
        <p:nvCxnSpPr>
          <p:cNvPr id="283" name="Google Shape;283;p44"/>
          <p:cNvCxnSpPr/>
          <p:nvPr/>
        </p:nvCxnSpPr>
        <p:spPr>
          <a:xfrm>
            <a:off x="4598944" y="2552450"/>
            <a:ext cx="1842000" cy="0"/>
          </a:xfrm>
          <a:prstGeom prst="straightConnector1">
            <a:avLst/>
          </a:prstGeom>
          <a:noFill/>
          <a:ln cap="flat" cmpd="sng" w="9525">
            <a:solidFill>
              <a:srgbClr val="FE1864"/>
            </a:solidFill>
            <a:prstDash val="solid"/>
            <a:round/>
            <a:headEnd len="med" w="med" type="none"/>
            <a:tailEnd len="med" w="med" type="none"/>
          </a:ln>
        </p:spPr>
      </p:cxnSp>
      <p:cxnSp>
        <p:nvCxnSpPr>
          <p:cNvPr id="284" name="Google Shape;284;p44"/>
          <p:cNvCxnSpPr/>
          <p:nvPr/>
        </p:nvCxnSpPr>
        <p:spPr>
          <a:xfrm>
            <a:off x="6606589" y="2552450"/>
            <a:ext cx="1842000" cy="0"/>
          </a:xfrm>
          <a:prstGeom prst="straightConnector1">
            <a:avLst/>
          </a:prstGeom>
          <a:noFill/>
          <a:ln cap="flat" cmpd="sng" w="9525">
            <a:solidFill>
              <a:srgbClr val="FE1864"/>
            </a:solidFill>
            <a:prstDash val="solid"/>
            <a:round/>
            <a:headEnd len="med" w="med" type="none"/>
            <a:tailEnd len="med" w="med" type="none"/>
          </a:ln>
        </p:spPr>
      </p:cxnSp>
      <p:pic>
        <p:nvPicPr>
          <p:cNvPr id="285" name="Google Shape;285;p44"/>
          <p:cNvPicPr preferRelativeResize="0"/>
          <p:nvPr/>
        </p:nvPicPr>
        <p:blipFill>
          <a:blip r:embed="rId3">
            <a:alphaModFix/>
          </a:blip>
          <a:stretch>
            <a:fillRect/>
          </a:stretch>
        </p:blipFill>
        <p:spPr>
          <a:xfrm>
            <a:off x="4990796" y="3126150"/>
            <a:ext cx="1760750" cy="1719399"/>
          </a:xfrm>
          <a:prstGeom prst="rect">
            <a:avLst/>
          </a:prstGeom>
          <a:noFill/>
          <a:ln>
            <a:noFill/>
          </a:ln>
        </p:spPr>
      </p:pic>
      <p:pic>
        <p:nvPicPr>
          <p:cNvPr id="286" name="Google Shape;286;p44"/>
          <p:cNvPicPr preferRelativeResize="0"/>
          <p:nvPr/>
        </p:nvPicPr>
        <p:blipFill>
          <a:blip r:embed="rId4">
            <a:alphaModFix/>
          </a:blip>
          <a:stretch>
            <a:fillRect/>
          </a:stretch>
        </p:blipFill>
        <p:spPr>
          <a:xfrm>
            <a:off x="3125700" y="1220017"/>
            <a:ext cx="1568075" cy="1215158"/>
          </a:xfrm>
          <a:prstGeom prst="rect">
            <a:avLst/>
          </a:prstGeom>
          <a:noFill/>
          <a:ln>
            <a:noFill/>
          </a:ln>
        </p:spPr>
      </p:pic>
      <p:pic>
        <p:nvPicPr>
          <p:cNvPr id="287" name="Google Shape;287;p44"/>
          <p:cNvPicPr preferRelativeResize="0"/>
          <p:nvPr/>
        </p:nvPicPr>
        <p:blipFill rotWithShape="1">
          <a:blip r:embed="rId5">
            <a:alphaModFix/>
          </a:blip>
          <a:srcRect b="0" l="7219" r="7746" t="0"/>
          <a:stretch/>
        </p:blipFill>
        <p:spPr>
          <a:xfrm>
            <a:off x="1698775" y="3274575"/>
            <a:ext cx="1667300" cy="1497500"/>
          </a:xfrm>
          <a:prstGeom prst="rect">
            <a:avLst/>
          </a:prstGeom>
          <a:noFill/>
          <a:ln>
            <a:noFill/>
          </a:ln>
        </p:spPr>
      </p:pic>
      <p:pic>
        <p:nvPicPr>
          <p:cNvPr id="288" name="Google Shape;288;p44"/>
          <p:cNvPicPr preferRelativeResize="0"/>
          <p:nvPr/>
        </p:nvPicPr>
        <p:blipFill rotWithShape="1">
          <a:blip r:embed="rId6">
            <a:alphaModFix/>
          </a:blip>
          <a:srcRect b="0" l="6457" r="5086" t="0"/>
          <a:stretch/>
        </p:blipFill>
        <p:spPr>
          <a:xfrm>
            <a:off x="159300" y="1201900"/>
            <a:ext cx="1387076" cy="1301900"/>
          </a:xfrm>
          <a:prstGeom prst="rect">
            <a:avLst/>
          </a:prstGeom>
          <a:noFill/>
          <a:ln>
            <a:noFill/>
          </a:ln>
        </p:spPr>
      </p:pic>
      <p:pic>
        <p:nvPicPr>
          <p:cNvPr id="289" name="Google Shape;289;p44"/>
          <p:cNvPicPr preferRelativeResize="0"/>
          <p:nvPr/>
        </p:nvPicPr>
        <p:blipFill>
          <a:blip r:embed="rId7">
            <a:alphaModFix/>
          </a:blip>
          <a:stretch>
            <a:fillRect/>
          </a:stretch>
        </p:blipFill>
        <p:spPr>
          <a:xfrm>
            <a:off x="6876650" y="1176652"/>
            <a:ext cx="1301900" cy="1301900"/>
          </a:xfrm>
          <a:prstGeom prst="rect">
            <a:avLst/>
          </a:prstGeom>
          <a:noFill/>
          <a:ln>
            <a:noFill/>
          </a:ln>
        </p:spPr>
      </p:pic>
      <p:pic>
        <p:nvPicPr>
          <p:cNvPr id="290" name="Google Shape;290;p44"/>
          <p:cNvPicPr preferRelativeResize="0"/>
          <p:nvPr/>
        </p:nvPicPr>
        <p:blipFill>
          <a:blip r:embed="rId8">
            <a:alphaModFix/>
          </a:blip>
          <a:stretch>
            <a:fillRect/>
          </a:stretch>
        </p:blipFill>
        <p:spPr>
          <a:xfrm>
            <a:off x="7883949" y="3162950"/>
            <a:ext cx="1152950" cy="1152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and Oral Tradition</a:t>
            </a:r>
            <a:endParaRPr/>
          </a:p>
        </p:txBody>
      </p:sp>
      <p:pic>
        <p:nvPicPr>
          <p:cNvPr id="296" name="Google Shape;296;p45"/>
          <p:cNvPicPr preferRelativeResize="0"/>
          <p:nvPr/>
        </p:nvPicPr>
        <p:blipFill rotWithShape="1">
          <a:blip r:embed="rId3">
            <a:alphaModFix/>
          </a:blip>
          <a:srcRect b="0" l="6457" r="5086" t="0"/>
          <a:stretch/>
        </p:blipFill>
        <p:spPr>
          <a:xfrm>
            <a:off x="7413750" y="154675"/>
            <a:ext cx="1387076" cy="1301900"/>
          </a:xfrm>
          <a:prstGeom prst="rect">
            <a:avLst/>
          </a:prstGeom>
          <a:noFill/>
          <a:ln>
            <a:noFill/>
          </a:ln>
        </p:spPr>
      </p:pic>
      <p:pic>
        <p:nvPicPr>
          <p:cNvPr id="297" name="Google Shape;297;p45"/>
          <p:cNvPicPr preferRelativeResize="0"/>
          <p:nvPr/>
        </p:nvPicPr>
        <p:blipFill>
          <a:blip r:embed="rId4">
            <a:alphaModFix/>
          </a:blip>
          <a:stretch>
            <a:fillRect/>
          </a:stretch>
        </p:blipFill>
        <p:spPr>
          <a:xfrm>
            <a:off x="3732275" y="1757150"/>
            <a:ext cx="4677274" cy="2775157"/>
          </a:xfrm>
          <a:prstGeom prst="rect">
            <a:avLst/>
          </a:prstGeom>
          <a:noFill/>
          <a:ln>
            <a:noFill/>
          </a:ln>
        </p:spPr>
      </p:pic>
      <p:pic>
        <p:nvPicPr>
          <p:cNvPr id="298" name="Google Shape;298;p45"/>
          <p:cNvPicPr preferRelativeResize="0"/>
          <p:nvPr/>
        </p:nvPicPr>
        <p:blipFill rotWithShape="1">
          <a:blip r:embed="rId5">
            <a:alphaModFix/>
          </a:blip>
          <a:srcRect b="20099" l="0" r="0" t="3154"/>
          <a:stretch/>
        </p:blipFill>
        <p:spPr>
          <a:xfrm>
            <a:off x="152400" y="1117100"/>
            <a:ext cx="3178026" cy="3070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a:t>
            </a:r>
            <a:r>
              <a:rPr lang="en"/>
              <a:t>Writing Systems</a:t>
            </a:r>
            <a:endParaRPr/>
          </a:p>
        </p:txBody>
      </p:sp>
      <p:sp>
        <p:nvSpPr>
          <p:cNvPr id="304" name="Google Shape;304;p46"/>
          <p:cNvSpPr txBox="1"/>
          <p:nvPr>
            <p:ph idx="1" type="body"/>
          </p:nvPr>
        </p:nvSpPr>
        <p:spPr>
          <a:xfrm>
            <a:off x="4572000" y="1600625"/>
            <a:ext cx="3990000" cy="29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"For quartering large bodies of armed troops among us"</a:t>
            </a:r>
            <a:endParaRPr sz="1800"/>
          </a:p>
          <a:p>
            <a:pPr indent="0" lvl="0" marL="0" rtl="0" algn="l">
              <a:spcBef>
                <a:spcPts val="1600"/>
              </a:spcBef>
              <a:spcAft>
                <a:spcPts val="0"/>
              </a:spcAft>
              <a:buNone/>
            </a:pPr>
            <a:r>
              <a:rPr lang="en" sz="1800"/>
              <a:t>"For cutting off our Trade with all parts of the world"</a:t>
            </a:r>
            <a:endParaRPr sz="1800"/>
          </a:p>
          <a:p>
            <a:pPr indent="0" lvl="0" marL="0" rtl="0" algn="l">
              <a:spcBef>
                <a:spcPts val="1600"/>
              </a:spcBef>
              <a:spcAft>
                <a:spcPts val="1600"/>
              </a:spcAft>
              <a:buNone/>
            </a:pPr>
            <a:r>
              <a:rPr lang="en" sz="1800"/>
              <a:t>"For imposing Taxes on us without our Consent"</a:t>
            </a:r>
            <a:endParaRPr sz="1800"/>
          </a:p>
        </p:txBody>
      </p:sp>
      <p:pic>
        <p:nvPicPr>
          <p:cNvPr id="305" name="Google Shape;305;p46"/>
          <p:cNvPicPr preferRelativeResize="0"/>
          <p:nvPr/>
        </p:nvPicPr>
        <p:blipFill>
          <a:blip r:embed="rId3">
            <a:alphaModFix/>
          </a:blip>
          <a:stretch>
            <a:fillRect/>
          </a:stretch>
        </p:blipFill>
        <p:spPr>
          <a:xfrm>
            <a:off x="7264225" y="234317"/>
            <a:ext cx="1568075" cy="1215158"/>
          </a:xfrm>
          <a:prstGeom prst="rect">
            <a:avLst/>
          </a:prstGeom>
          <a:noFill/>
          <a:ln>
            <a:noFill/>
          </a:ln>
        </p:spPr>
      </p:pic>
      <p:pic>
        <p:nvPicPr>
          <p:cNvPr id="306" name="Google Shape;306;p46"/>
          <p:cNvPicPr preferRelativeResize="0"/>
          <p:nvPr/>
        </p:nvPicPr>
        <p:blipFill>
          <a:blip r:embed="rId4">
            <a:alphaModFix/>
          </a:blip>
          <a:stretch>
            <a:fillRect/>
          </a:stretch>
        </p:blipFill>
        <p:spPr>
          <a:xfrm>
            <a:off x="464095" y="986150"/>
            <a:ext cx="3204179" cy="3802904"/>
          </a:xfrm>
          <a:prstGeom prst="rect">
            <a:avLst/>
          </a:prstGeom>
          <a:noFill/>
          <a:ln>
            <a:noFill/>
          </a:ln>
        </p:spPr>
      </p:pic>
      <p:pic>
        <p:nvPicPr>
          <p:cNvPr id="307" name="Google Shape;307;p46"/>
          <p:cNvPicPr preferRelativeResize="0"/>
          <p:nvPr/>
        </p:nvPicPr>
        <p:blipFill rotWithShape="1">
          <a:blip r:embed="rId5">
            <a:alphaModFix/>
          </a:blip>
          <a:srcRect b="0" l="7219" r="7746" t="0"/>
          <a:stretch/>
        </p:blipFill>
        <p:spPr>
          <a:xfrm>
            <a:off x="5758900" y="234325"/>
            <a:ext cx="1352934" cy="1215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animEffect filter="fade" transition="in">
                                      <p:cBhvr>
                                        <p:cTn dur="1"/>
                                        <p:tgtEl>
                                          <p:spTgt spid="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animEffect filter="fade" transition="in">
                                      <p:cBhvr>
                                        <p:cTn dur="1"/>
                                        <p:tgtEl>
                                          <p:spTgt spid="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animEffect filter="fade" transition="in">
                                      <p:cBhvr>
                                        <p:cTn dur="1"/>
                                        <p:tgtEl>
                                          <p:spTgt spid="3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rity Dark Theme">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